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16"/>
  </p:handoutMasterIdLst>
  <p:sldIdLst>
    <p:sldId id="274" r:id="rId4"/>
    <p:sldId id="417" r:id="rId5"/>
    <p:sldId id="264" r:id="rId6"/>
    <p:sldId id="275" r:id="rId7"/>
    <p:sldId id="420" r:id="rId8"/>
    <p:sldId id="260" r:id="rId9"/>
    <p:sldId id="273" r:id="rId10"/>
    <p:sldId id="422" r:id="rId11"/>
    <p:sldId id="307" r:id="rId12"/>
    <p:sldId id="257" r:id="rId13"/>
    <p:sldId id="258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3" d="100"/>
          <a:sy n="93" d="100"/>
        </p:scale>
        <p:origin x="302" y="72"/>
      </p:cViewPr>
      <p:guideLst>
        <p:guide orient="horz" pos="2424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B4D6AF-4538-4D14-8DE9-AF71902DB93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BAAEC3-806E-48AA-9FDE-D039E69746F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E5BB2-A1FB-40DF-9345-346EDF792E25}" type="datetimeFigureOut">
              <a:rPr lang="en-US" smtClean="0"/>
              <a:t>9/18/2019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A88C50-3A40-43F4-BCAC-BD7231BC58E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65A30-5AF6-4B1A-B2A5-1297B07A676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3579D-F889-409E-994B-C50D6D19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42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jpeg>
</file>

<file path=ppt/media/image12.jpg>
</file>

<file path=ppt/media/image13.jpeg>
</file>

<file path=ppt/media/image14.pn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0945DE9-E3D5-4878-87F8-0F789D212B69}"/>
              </a:ext>
            </a:extLst>
          </p:cNvPr>
          <p:cNvSpPr/>
          <p:nvPr userDrawn="1"/>
        </p:nvSpPr>
        <p:spPr>
          <a:xfrm>
            <a:off x="0" y="2568742"/>
            <a:ext cx="12191999" cy="1720516"/>
          </a:xfrm>
          <a:prstGeom prst="rect">
            <a:avLst/>
          </a:prstGeom>
          <a:gradFill flip="none" rotWithShape="1">
            <a:gsLst>
              <a:gs pos="65000">
                <a:schemeClr val="bg1">
                  <a:alpha val="75000"/>
                </a:schemeClr>
              </a:gs>
              <a:gs pos="39000">
                <a:schemeClr val="bg1">
                  <a:alpha val="75000"/>
                </a:schemeClr>
              </a:gs>
              <a:gs pos="8000">
                <a:schemeClr val="accent1">
                  <a:alpha val="0"/>
                </a:schemeClr>
              </a:gs>
              <a:gs pos="96000">
                <a:schemeClr val="accent5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CB7E376F-0253-46E6-902C-2CA1892242C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3"/>
            <a:ext cx="12192002" cy="376034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9139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34982" y="0"/>
            <a:ext cx="432203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30071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8B8CAF3-9328-4AEF-8C03-A4E21A15B3D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5007" y="564046"/>
            <a:ext cx="6624018" cy="5729909"/>
          </a:xfrm>
          <a:custGeom>
            <a:avLst/>
            <a:gdLst>
              <a:gd name="connsiteX0" fmla="*/ 1832943 w 6624018"/>
              <a:gd name="connsiteY0" fmla="*/ 4748834 h 5729909"/>
              <a:gd name="connsiteX1" fmla="*/ 6624018 w 6624018"/>
              <a:gd name="connsiteY1" fmla="*/ 4748834 h 5729909"/>
              <a:gd name="connsiteX2" fmla="*/ 6624018 w 6624018"/>
              <a:gd name="connsiteY2" fmla="*/ 5729909 h 5729909"/>
              <a:gd name="connsiteX3" fmla="*/ 1832943 w 6624018"/>
              <a:gd name="connsiteY3" fmla="*/ 5729909 h 5729909"/>
              <a:gd name="connsiteX4" fmla="*/ 1841224 w 6624018"/>
              <a:gd name="connsiteY4" fmla="*/ 2822714 h 5729909"/>
              <a:gd name="connsiteX5" fmla="*/ 3091438 w 6624018"/>
              <a:gd name="connsiteY5" fmla="*/ 2822714 h 5729909"/>
              <a:gd name="connsiteX6" fmla="*/ 3091438 w 6624018"/>
              <a:gd name="connsiteY6" fmla="*/ 4611758 h 5729909"/>
              <a:gd name="connsiteX7" fmla="*/ 1841224 w 6624018"/>
              <a:gd name="connsiteY7" fmla="*/ 4611758 h 5729909"/>
              <a:gd name="connsiteX8" fmla="*/ 0 w 6624018"/>
              <a:gd name="connsiteY8" fmla="*/ 2822714 h 5729909"/>
              <a:gd name="connsiteX9" fmla="*/ 1690847 w 6624018"/>
              <a:gd name="connsiteY9" fmla="*/ 2822714 h 5729909"/>
              <a:gd name="connsiteX10" fmla="*/ 1690847 w 6624018"/>
              <a:gd name="connsiteY10" fmla="*/ 4949686 h 5729909"/>
              <a:gd name="connsiteX11" fmla="*/ 0 w 6624018"/>
              <a:gd name="connsiteY11" fmla="*/ 4949686 h 5729909"/>
              <a:gd name="connsiteX12" fmla="*/ 3241814 w 6624018"/>
              <a:gd name="connsiteY12" fmla="*/ 1928192 h 5729909"/>
              <a:gd name="connsiteX13" fmla="*/ 6042992 w 6624018"/>
              <a:gd name="connsiteY13" fmla="*/ 1928192 h 5729909"/>
              <a:gd name="connsiteX14" fmla="*/ 6042992 w 6624018"/>
              <a:gd name="connsiteY14" fmla="*/ 4611758 h 5729909"/>
              <a:gd name="connsiteX15" fmla="*/ 3241814 w 6624018"/>
              <a:gd name="connsiteY15" fmla="*/ 4611758 h 5729909"/>
              <a:gd name="connsiteX16" fmla="*/ 290259 w 6624018"/>
              <a:gd name="connsiteY16" fmla="*/ 894522 h 5729909"/>
              <a:gd name="connsiteX17" fmla="*/ 3091436 w 6624018"/>
              <a:gd name="connsiteY17" fmla="*/ 894522 h 5729909"/>
              <a:gd name="connsiteX18" fmla="*/ 3091436 w 6624018"/>
              <a:gd name="connsiteY18" fmla="*/ 2683566 h 5729909"/>
              <a:gd name="connsiteX19" fmla="*/ 290259 w 6624018"/>
              <a:gd name="connsiteY19" fmla="*/ 2683566 h 5729909"/>
              <a:gd name="connsiteX20" fmla="*/ 3241813 w 6624018"/>
              <a:gd name="connsiteY20" fmla="*/ 0 h 5729909"/>
              <a:gd name="connsiteX21" fmla="*/ 4979872 w 6624018"/>
              <a:gd name="connsiteY21" fmla="*/ 0 h 5729909"/>
              <a:gd name="connsiteX22" fmla="*/ 4979872 w 6624018"/>
              <a:gd name="connsiteY22" fmla="*/ 1789044 h 5729909"/>
              <a:gd name="connsiteX23" fmla="*/ 3241813 w 6624018"/>
              <a:gd name="connsiteY23" fmla="*/ 1789044 h 5729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624018" h="5729909">
                <a:moveTo>
                  <a:pt x="1832943" y="4748834"/>
                </a:moveTo>
                <a:lnTo>
                  <a:pt x="6624018" y="4748834"/>
                </a:lnTo>
                <a:lnTo>
                  <a:pt x="6624018" y="5729909"/>
                </a:lnTo>
                <a:lnTo>
                  <a:pt x="1832943" y="5729909"/>
                </a:lnTo>
                <a:close/>
                <a:moveTo>
                  <a:pt x="1841224" y="2822714"/>
                </a:moveTo>
                <a:lnTo>
                  <a:pt x="3091438" y="2822714"/>
                </a:lnTo>
                <a:lnTo>
                  <a:pt x="3091438" y="4611758"/>
                </a:lnTo>
                <a:lnTo>
                  <a:pt x="1841224" y="4611758"/>
                </a:lnTo>
                <a:close/>
                <a:moveTo>
                  <a:pt x="0" y="2822714"/>
                </a:moveTo>
                <a:lnTo>
                  <a:pt x="1690847" y="2822714"/>
                </a:lnTo>
                <a:lnTo>
                  <a:pt x="1690847" y="4949686"/>
                </a:lnTo>
                <a:lnTo>
                  <a:pt x="0" y="4949686"/>
                </a:lnTo>
                <a:close/>
                <a:moveTo>
                  <a:pt x="3241814" y="1928192"/>
                </a:moveTo>
                <a:lnTo>
                  <a:pt x="6042992" y="1928192"/>
                </a:lnTo>
                <a:lnTo>
                  <a:pt x="6042992" y="4611758"/>
                </a:lnTo>
                <a:lnTo>
                  <a:pt x="3241814" y="4611758"/>
                </a:lnTo>
                <a:close/>
                <a:moveTo>
                  <a:pt x="290259" y="894522"/>
                </a:moveTo>
                <a:lnTo>
                  <a:pt x="3091436" y="894522"/>
                </a:lnTo>
                <a:lnTo>
                  <a:pt x="3091436" y="2683566"/>
                </a:lnTo>
                <a:lnTo>
                  <a:pt x="290259" y="2683566"/>
                </a:lnTo>
                <a:close/>
                <a:moveTo>
                  <a:pt x="3241813" y="0"/>
                </a:moveTo>
                <a:lnTo>
                  <a:pt x="4979872" y="0"/>
                </a:lnTo>
                <a:lnTo>
                  <a:pt x="4979872" y="1789044"/>
                </a:lnTo>
                <a:lnTo>
                  <a:pt x="3241813" y="17890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0045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" y="5949280"/>
            <a:ext cx="11459897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815414" y="6021289"/>
            <a:ext cx="10561173" cy="64807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IMAGES AND CONTENTS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237265" y="188640"/>
            <a:ext cx="5800824" cy="23762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6158508" y="188640"/>
            <a:ext cx="5832243" cy="23762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7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237266" y="302185"/>
            <a:ext cx="3266447" cy="2149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6158509" y="302185"/>
            <a:ext cx="3266447" cy="2149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5262663" y="2708920"/>
            <a:ext cx="6929337" cy="31683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62717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8520746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A787091-7430-48E2-A263-D592A20EF329}"/>
              </a:ext>
            </a:extLst>
          </p:cNvPr>
          <p:cNvGrpSpPr/>
          <p:nvPr userDrawn="1"/>
        </p:nvGrpSpPr>
        <p:grpSpPr>
          <a:xfrm>
            <a:off x="0" y="3898232"/>
            <a:ext cx="12192000" cy="1467852"/>
            <a:chOff x="4379494" y="697832"/>
            <a:chExt cx="2586787" cy="16844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9D5B5E3-8451-44E0-A2F2-73F627495F6A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E53FCF4-CFA5-4439-85D7-60C093B7B6F6}"/>
                </a:ext>
              </a:extLst>
            </p:cNvPr>
            <p:cNvSpPr/>
            <p:nvPr/>
          </p:nvSpPr>
          <p:spPr>
            <a:xfrm>
              <a:off x="4896852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14D7CB-A7CE-45EA-BFC0-4EA43BD9D79D}"/>
                </a:ext>
              </a:extLst>
            </p:cNvPr>
            <p:cNvSpPr/>
            <p:nvPr/>
          </p:nvSpPr>
          <p:spPr>
            <a:xfrm>
              <a:off x="5414209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3A2D13A-D090-408D-87D5-CF70F6373DDE}"/>
                </a:ext>
              </a:extLst>
            </p:cNvPr>
            <p:cNvSpPr/>
            <p:nvPr/>
          </p:nvSpPr>
          <p:spPr>
            <a:xfrm>
              <a:off x="5931566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8284FFD-1FBD-484A-94D6-3BF0E9164477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C8F0B19-CA13-4D0E-B06E-67E3D54AF229}"/>
              </a:ext>
            </a:extLst>
          </p:cNvPr>
          <p:cNvGrpSpPr/>
          <p:nvPr userDrawn="1"/>
        </p:nvGrpSpPr>
        <p:grpSpPr>
          <a:xfrm>
            <a:off x="3907972" y="1063755"/>
            <a:ext cx="4376057" cy="77068"/>
            <a:chOff x="4379494" y="697832"/>
            <a:chExt cx="2586787" cy="16844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4D5EFAE-BB88-4B3D-8484-86A6CBBF386E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C41C671-2564-42A5-83F2-E15989574371}"/>
                </a:ext>
              </a:extLst>
            </p:cNvPr>
            <p:cNvSpPr/>
            <p:nvPr/>
          </p:nvSpPr>
          <p:spPr>
            <a:xfrm>
              <a:off x="4896851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6D60C6-F049-4E52-9CEF-E9FCF22BD3D4}"/>
                </a:ext>
              </a:extLst>
            </p:cNvPr>
            <p:cNvSpPr/>
            <p:nvPr/>
          </p:nvSpPr>
          <p:spPr>
            <a:xfrm>
              <a:off x="5414208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045A27E-892D-4D6B-BDFF-5FD860699634}"/>
                </a:ext>
              </a:extLst>
            </p:cNvPr>
            <p:cNvSpPr/>
            <p:nvPr/>
          </p:nvSpPr>
          <p:spPr>
            <a:xfrm>
              <a:off x="5931565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19B937D-CA4A-46E0-8D5A-85C76FF0129D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3C46DD9-9A8F-411D-B597-946818B71DE8}"/>
              </a:ext>
            </a:extLst>
          </p:cNvPr>
          <p:cNvGrpSpPr/>
          <p:nvPr userDrawn="1"/>
        </p:nvGrpSpPr>
        <p:grpSpPr>
          <a:xfrm>
            <a:off x="0" y="6597853"/>
            <a:ext cx="12192000" cy="260147"/>
            <a:chOff x="4379494" y="697832"/>
            <a:chExt cx="2586787" cy="16844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6E330ED-CBD0-49D6-96D9-8A0C1C4518A4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D028152-6864-487D-B9D6-395800F0CC7C}"/>
                </a:ext>
              </a:extLst>
            </p:cNvPr>
            <p:cNvSpPr/>
            <p:nvPr/>
          </p:nvSpPr>
          <p:spPr>
            <a:xfrm>
              <a:off x="4896852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7E5C8F6-620C-4584-AE0A-5E4F2E6565C5}"/>
                </a:ext>
              </a:extLst>
            </p:cNvPr>
            <p:cNvSpPr/>
            <p:nvPr/>
          </p:nvSpPr>
          <p:spPr>
            <a:xfrm>
              <a:off x="5414209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5925AB1-BE47-453E-8EF4-924465289B54}"/>
                </a:ext>
              </a:extLst>
            </p:cNvPr>
            <p:cNvSpPr/>
            <p:nvPr/>
          </p:nvSpPr>
          <p:spPr>
            <a:xfrm>
              <a:off x="5931566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8FC2FC1-F83A-44D6-9D9A-A61E40D3B973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C8EC325-CE62-415E-834A-7F70F7855117}"/>
              </a:ext>
            </a:extLst>
          </p:cNvPr>
          <p:cNvSpPr/>
          <p:nvPr userDrawn="1"/>
        </p:nvSpPr>
        <p:spPr>
          <a:xfrm flipV="1">
            <a:off x="0" y="3726714"/>
            <a:ext cx="1762125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0521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5964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D12A631-1449-458D-8F7A-DD74ACB1BF08}"/>
              </a:ext>
            </a:extLst>
          </p:cNvPr>
          <p:cNvSpPr/>
          <p:nvPr userDrawn="1"/>
        </p:nvSpPr>
        <p:spPr>
          <a:xfrm>
            <a:off x="0" y="2858807"/>
            <a:ext cx="12191999" cy="2204134"/>
          </a:xfrm>
          <a:prstGeom prst="rect">
            <a:avLst/>
          </a:prstGeom>
          <a:gradFill flip="none" rotWithShape="1">
            <a:gsLst>
              <a:gs pos="74000">
                <a:schemeClr val="accent6">
                  <a:alpha val="70000"/>
                </a:schemeClr>
              </a:gs>
              <a:gs pos="45000">
                <a:schemeClr val="accent6">
                  <a:alpha val="75000"/>
                </a:schemeClr>
              </a:gs>
              <a:gs pos="8000">
                <a:schemeClr val="accent1">
                  <a:alpha val="0"/>
                </a:schemeClr>
              </a:gs>
              <a:gs pos="96000">
                <a:schemeClr val="accent5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Graphic 14">
            <a:extLst>
              <a:ext uri="{FF2B5EF4-FFF2-40B4-BE49-F238E27FC236}">
                <a16:creationId xmlns:a16="http://schemas.microsoft.com/office/drawing/2014/main" id="{EB6248EF-B06C-43D0-91E9-33C54CEB5B7B}"/>
              </a:ext>
            </a:extLst>
          </p:cNvPr>
          <p:cNvGrpSpPr/>
          <p:nvPr userDrawn="1"/>
        </p:nvGrpSpPr>
        <p:grpSpPr>
          <a:xfrm>
            <a:off x="753445" y="2639304"/>
            <a:ext cx="4261727" cy="3351921"/>
            <a:chOff x="2444748" y="555045"/>
            <a:chExt cx="7282048" cy="5727454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F4296F62-9662-4403-9A1B-140DFC6CEF67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EC151A04-4E35-4F1C-99AA-68E3920CDF5B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924EC27-EA8E-48AC-B3BA-B86C7B650247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F88730B-3EDA-490F-8B6F-5357A5EF0ECA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AAC3D30-A9EC-437B-BAEC-5158F5227067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460114B-7023-4F6E-B074-79932670ADDE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AC2F032-DFD7-46FF-8CCA-E33896C690DE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DDB5B76-DE90-4CC7-A371-1C02A86AF779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D01CFF7D-B6F4-4B1B-9C6A-AB93A7AA88C1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930752" y="2858807"/>
            <a:ext cx="3907112" cy="21866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C54D7FD-BDA4-445B-8877-80F2FB48F04C}"/>
              </a:ext>
            </a:extLst>
          </p:cNvPr>
          <p:cNvSpPr/>
          <p:nvPr userDrawn="1"/>
        </p:nvSpPr>
        <p:spPr>
          <a:xfrm>
            <a:off x="292770" y="312821"/>
            <a:ext cx="7503694" cy="6304547"/>
          </a:xfrm>
          <a:custGeom>
            <a:avLst/>
            <a:gdLst>
              <a:gd name="connsiteX0" fmla="*/ 0 w 8066763"/>
              <a:gd name="connsiteY0" fmla="*/ 0 h 6304547"/>
              <a:gd name="connsiteX1" fmla="*/ 8066763 w 8066763"/>
              <a:gd name="connsiteY1" fmla="*/ 0 h 6304547"/>
              <a:gd name="connsiteX2" fmla="*/ 5597407 w 8066763"/>
              <a:gd name="connsiteY2" fmla="*/ 6304547 h 6304547"/>
              <a:gd name="connsiteX3" fmla="*/ 0 w 8066763"/>
              <a:gd name="connsiteY3" fmla="*/ 6304547 h 6304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66763" h="6304547">
                <a:moveTo>
                  <a:pt x="0" y="0"/>
                </a:moveTo>
                <a:lnTo>
                  <a:pt x="8066763" y="0"/>
                </a:lnTo>
                <a:lnTo>
                  <a:pt x="5597407" y="6304547"/>
                </a:lnTo>
                <a:lnTo>
                  <a:pt x="0" y="6304547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842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D079DFE-31BE-4F2D-A3F9-C3DC56D775D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8418" y="2"/>
            <a:ext cx="6533583" cy="6857999"/>
          </a:xfrm>
          <a:custGeom>
            <a:avLst/>
            <a:gdLst>
              <a:gd name="connsiteX0" fmla="*/ 2592666 w 6533583"/>
              <a:gd name="connsiteY0" fmla="*/ 0 h 6857999"/>
              <a:gd name="connsiteX1" fmla="*/ 6533583 w 6533583"/>
              <a:gd name="connsiteY1" fmla="*/ 0 h 6857999"/>
              <a:gd name="connsiteX2" fmla="*/ 6533583 w 6533583"/>
              <a:gd name="connsiteY2" fmla="*/ 1085634 h 6857999"/>
              <a:gd name="connsiteX3" fmla="*/ 4351340 w 6533583"/>
              <a:gd name="connsiteY3" fmla="*/ 6857999 h 6857999"/>
              <a:gd name="connsiteX4" fmla="*/ 0 w 6533583"/>
              <a:gd name="connsiteY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3583" h="6857999">
                <a:moveTo>
                  <a:pt x="2592666" y="0"/>
                </a:moveTo>
                <a:lnTo>
                  <a:pt x="6533583" y="0"/>
                </a:lnTo>
                <a:lnTo>
                  <a:pt x="6533583" y="1085634"/>
                </a:lnTo>
                <a:lnTo>
                  <a:pt x="4351340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9308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8" r:id="rId2"/>
    <p:sldLayoutId id="2147483742" r:id="rId3"/>
    <p:sldLayoutId id="2147483740" r:id="rId4"/>
    <p:sldLayoutId id="2147483737" r:id="rId5"/>
    <p:sldLayoutId id="2147483736" r:id="rId6"/>
    <p:sldLayoutId id="2147483739" r:id="rId7"/>
    <p:sldLayoutId id="2147483746" r:id="rId8"/>
    <p:sldLayoutId id="2147483743" r:id="rId9"/>
    <p:sldLayoutId id="2147483748" r:id="rId10"/>
    <p:sldLayoutId id="2147483750" r:id="rId11"/>
    <p:sldLayoutId id="2147483751" r:id="rId12"/>
    <p:sldLayoutId id="2147483734" r:id="rId1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DFE3C7E-8758-4EAA-8D55-71C391129664}"/>
              </a:ext>
            </a:extLst>
          </p:cNvPr>
          <p:cNvSpPr/>
          <p:nvPr/>
        </p:nvSpPr>
        <p:spPr>
          <a:xfrm>
            <a:off x="3850105" y="469232"/>
            <a:ext cx="8341895" cy="5919536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290352" y="602061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smtClean="0">
                <a:cs typeface="Arial" pitchFamily="34" charset="0"/>
              </a:rPr>
              <a:t>Library System</a:t>
            </a:r>
            <a:endParaRPr lang="ko-KR" altLang="en-US" sz="5400" dirty="0"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E1A27BF-1099-4231-B085-2EEBB60E1960}"/>
              </a:ext>
            </a:extLst>
          </p:cNvPr>
          <p:cNvGrpSpPr/>
          <p:nvPr/>
        </p:nvGrpSpPr>
        <p:grpSpPr>
          <a:xfrm>
            <a:off x="4717485" y="1690188"/>
            <a:ext cx="5447316" cy="839995"/>
            <a:chOff x="5812355" y="1666120"/>
            <a:chExt cx="5447316" cy="839995"/>
          </a:xfrm>
        </p:grpSpPr>
        <p:sp>
          <p:nvSpPr>
            <p:cNvPr id="9" name="TextBox 8"/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 smtClean="0">
                  <a:cs typeface="Arial" pitchFamily="34" charset="0"/>
                </a:rPr>
                <a:t>Description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812355" y="1675118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cs typeface="Arial" pitchFamily="34" charset="0"/>
                </a:rPr>
                <a:t>01</a:t>
              </a:r>
              <a:endParaRPr lang="ko-KR" altLang="en-US" sz="4800" b="1" dirty="0"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77C7C5D-DF37-421D-85EF-D91DC28FF2C5}"/>
              </a:ext>
            </a:extLst>
          </p:cNvPr>
          <p:cNvGrpSpPr/>
          <p:nvPr/>
        </p:nvGrpSpPr>
        <p:grpSpPr>
          <a:xfrm>
            <a:off x="4699013" y="2841804"/>
            <a:ext cx="5465788" cy="1209327"/>
            <a:chOff x="5812355" y="1666120"/>
            <a:chExt cx="5465788" cy="1209327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8B5DD05-D683-429A-A6B7-50D4355F603E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1209327"/>
              <a:chOff x="6751979" y="1666120"/>
              <a:chExt cx="4526164" cy="1209327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16FAAE6-5486-4FE8-8D02-50C769003FD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500" dirty="0" smtClean="0">
                    <a:cs typeface="Arial" pitchFamily="34" charset="0"/>
                  </a:rPr>
                  <a:t>Full description of library system structure and how it’s concatenated</a:t>
                </a:r>
                <a:r>
                  <a:rPr lang="en-US" altLang="ko-KR" sz="1500" dirty="0">
                    <a:cs typeface="Arial" pitchFamily="34" charset="0"/>
                  </a:rPr>
                  <a:t>, connected, </a:t>
                </a:r>
                <a:r>
                  <a:rPr lang="en-US" altLang="ko-KR" sz="1500" dirty="0" smtClean="0">
                    <a:cs typeface="Arial" pitchFamily="34" charset="0"/>
                  </a:rPr>
                  <a:t>interactive with its internal separate structures </a:t>
                </a:r>
                <a:endParaRPr lang="en-US" altLang="ko-KR" sz="1500" dirty="0">
                  <a:cs typeface="Arial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FCF020E-F563-4A38-B75A-4F379805BB78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smtClean="0">
                    <a:cs typeface="Arial" pitchFamily="34" charset="0"/>
                  </a:rPr>
                  <a:t>System structure</a:t>
                </a:r>
                <a:endParaRPr lang="ko-KR" altLang="en-US" sz="2700" b="1" dirty="0">
                  <a:cs typeface="Arial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15C5F3-46BC-42F5-8C0C-91D1D7B9B8F1}"/>
                </a:ext>
              </a:extLst>
            </p:cNvPr>
            <p:cNvSpPr txBox="1"/>
            <p:nvPr/>
          </p:nvSpPr>
          <p:spPr>
            <a:xfrm>
              <a:off x="5812355" y="1675118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cs typeface="Arial" pitchFamily="34" charset="0"/>
                </a:rPr>
                <a:t>02</a:t>
              </a:r>
              <a:endParaRPr lang="ko-KR" altLang="en-US" sz="4800" b="1" dirty="0"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7A9AEF-E5BB-4E71-B9DE-59D591451261}"/>
              </a:ext>
            </a:extLst>
          </p:cNvPr>
          <p:cNvGrpSpPr/>
          <p:nvPr/>
        </p:nvGrpSpPr>
        <p:grpSpPr>
          <a:xfrm>
            <a:off x="4680541" y="3993420"/>
            <a:ext cx="5465788" cy="1209327"/>
            <a:chOff x="5812355" y="1666120"/>
            <a:chExt cx="5465788" cy="120932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35FBA5F-3519-46CE-AF64-77BFFA85AD8A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1209327"/>
              <a:chOff x="6751979" y="1666120"/>
              <a:chExt cx="4526164" cy="1209327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9CE16B8-342D-492B-B84E-83C67A5098AC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500" dirty="0" smtClean="0">
                    <a:cs typeface="Arial" pitchFamily="34" charset="0"/>
                  </a:rPr>
                  <a:t>Presents components used to make the system available in hardware besides a code to interface different components together</a:t>
                </a:r>
                <a:endParaRPr lang="en-US" altLang="ko-KR" sz="1500" dirty="0">
                  <a:cs typeface="Arial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1EC4BBA-83AC-4B69-8462-790FF94AC1F6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smtClean="0">
                    <a:cs typeface="Arial" pitchFamily="34" charset="0"/>
                  </a:rPr>
                  <a:t>Hardware components</a:t>
                </a:r>
                <a:endParaRPr lang="ko-KR" altLang="en-US" sz="2700" b="1" dirty="0"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0AE37B-26E9-4EEE-989E-B727A9446C72}"/>
                </a:ext>
              </a:extLst>
            </p:cNvPr>
            <p:cNvSpPr txBox="1"/>
            <p:nvPr/>
          </p:nvSpPr>
          <p:spPr>
            <a:xfrm>
              <a:off x="5812355" y="1675118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cs typeface="Arial" pitchFamily="34" charset="0"/>
                </a:rPr>
                <a:t>03</a:t>
              </a:r>
              <a:endParaRPr lang="ko-KR" altLang="en-US" sz="4800" b="1" dirty="0"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0821F40-66D0-46F5-B65E-0E07A4BA0883}"/>
              </a:ext>
            </a:extLst>
          </p:cNvPr>
          <p:cNvGrpSpPr/>
          <p:nvPr/>
        </p:nvGrpSpPr>
        <p:grpSpPr>
          <a:xfrm>
            <a:off x="4662069" y="5145036"/>
            <a:ext cx="5465788" cy="839995"/>
            <a:chOff x="5812355" y="1666120"/>
            <a:chExt cx="5465788" cy="839995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6AA6751F-8516-406C-AB47-93E245384783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747662"/>
              <a:chOff x="6751979" y="1666120"/>
              <a:chExt cx="4526164" cy="747662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ABE4D254-9E9C-429F-AE22-A4282F410539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500" dirty="0" smtClean="0">
                    <a:cs typeface="Arial" pitchFamily="34" charset="0"/>
                  </a:rPr>
                  <a:t>Data sheets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139C1AF-47E8-4627-AEEA-FDCC6CEB470D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smtClean="0">
                    <a:cs typeface="Arial" pitchFamily="34" charset="0"/>
                  </a:rPr>
                  <a:t>references</a:t>
                </a:r>
                <a:endParaRPr lang="ko-KR" altLang="en-US" sz="2700" b="1" dirty="0">
                  <a:cs typeface="Arial" pitchFamily="34" charset="0"/>
                </a:endParaRP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BDD974D-7108-4C2A-B890-B3A4C483193C}"/>
                </a:ext>
              </a:extLst>
            </p:cNvPr>
            <p:cNvSpPr txBox="1"/>
            <p:nvPr/>
          </p:nvSpPr>
          <p:spPr>
            <a:xfrm>
              <a:off x="5812355" y="1675118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cs typeface="Arial" pitchFamily="34" charset="0"/>
                </a:rPr>
                <a:t>04</a:t>
              </a:r>
              <a:endParaRPr lang="ko-KR" altLang="en-US" sz="4800" b="1" dirty="0"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7CA9C8-FDF5-4E96-A012-E8E524C9AF6B}"/>
              </a:ext>
            </a:extLst>
          </p:cNvPr>
          <p:cNvGrpSpPr/>
          <p:nvPr/>
        </p:nvGrpSpPr>
        <p:grpSpPr>
          <a:xfrm rot="5400000">
            <a:off x="9043736" y="3240510"/>
            <a:ext cx="5919538" cy="376988"/>
            <a:chOff x="4379494" y="697832"/>
            <a:chExt cx="2586787" cy="168442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326ABE8-C7BB-442E-840A-D50FC1DD044F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9866835-F79F-42D8-8D5D-E04BDB39E262}"/>
                </a:ext>
              </a:extLst>
            </p:cNvPr>
            <p:cNvSpPr/>
            <p:nvPr/>
          </p:nvSpPr>
          <p:spPr>
            <a:xfrm>
              <a:off x="4896852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9C395C0-7559-44A7-BA81-93FD49DD2D73}"/>
                </a:ext>
              </a:extLst>
            </p:cNvPr>
            <p:cNvSpPr/>
            <p:nvPr/>
          </p:nvSpPr>
          <p:spPr>
            <a:xfrm>
              <a:off x="5414209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27EFBB4-0EF0-4995-A85A-9AB27DC72B1D}"/>
                </a:ext>
              </a:extLst>
            </p:cNvPr>
            <p:cNvSpPr/>
            <p:nvPr/>
          </p:nvSpPr>
          <p:spPr>
            <a:xfrm>
              <a:off x="5931566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F89E9D-1C44-41B8-91F1-E08EC348E972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BE4D254-9E9C-429F-AE22-A4282F410539}"/>
              </a:ext>
            </a:extLst>
          </p:cNvPr>
          <p:cNvSpPr txBox="1"/>
          <p:nvPr/>
        </p:nvSpPr>
        <p:spPr>
          <a:xfrm>
            <a:off x="5675581" y="2117274"/>
            <a:ext cx="45076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 smtClean="0">
                <a:cs typeface="Arial" pitchFamily="34" charset="0"/>
              </a:rPr>
              <a:t>A brief of what library systems contain and the structure contained inside of them</a:t>
            </a:r>
            <a:endParaRPr lang="en-US" altLang="ko-KR" sz="15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067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3" r="14563"/>
          <a:stretch>
            <a:fillRect/>
          </a:stretch>
        </p:blipFill>
        <p:spPr/>
      </p:pic>
      <p:sp>
        <p:nvSpPr>
          <p:cNvPr id="8" name="직사각형 1">
            <a:extLst>
              <a:ext uri="{FF2B5EF4-FFF2-40B4-BE49-F238E27FC236}">
                <a16:creationId xmlns:a16="http://schemas.microsoft.com/office/drawing/2014/main" id="{F6BB0C23-9C43-49C8-8043-98B2240F4C41}"/>
              </a:ext>
            </a:extLst>
          </p:cNvPr>
          <p:cNvSpPr/>
          <p:nvPr/>
        </p:nvSpPr>
        <p:spPr>
          <a:xfrm>
            <a:off x="0" y="4067175"/>
            <a:ext cx="11058525" cy="2790825"/>
          </a:xfrm>
          <a:custGeom>
            <a:avLst/>
            <a:gdLst>
              <a:gd name="connsiteX0" fmla="*/ 0 w 5667375"/>
              <a:gd name="connsiteY0" fmla="*/ 0 h 2771775"/>
              <a:gd name="connsiteX1" fmla="*/ 5667375 w 5667375"/>
              <a:gd name="connsiteY1" fmla="*/ 0 h 2771775"/>
              <a:gd name="connsiteX2" fmla="*/ 5667375 w 5667375"/>
              <a:gd name="connsiteY2" fmla="*/ 2771775 h 2771775"/>
              <a:gd name="connsiteX3" fmla="*/ 0 w 5667375"/>
              <a:gd name="connsiteY3" fmla="*/ 2771775 h 2771775"/>
              <a:gd name="connsiteX4" fmla="*/ 0 w 5667375"/>
              <a:gd name="connsiteY4" fmla="*/ 0 h 2771775"/>
              <a:gd name="connsiteX0" fmla="*/ 0 w 6819900"/>
              <a:gd name="connsiteY0" fmla="*/ 9525 h 2781300"/>
              <a:gd name="connsiteX1" fmla="*/ 6819900 w 6819900"/>
              <a:gd name="connsiteY1" fmla="*/ 0 h 2781300"/>
              <a:gd name="connsiteX2" fmla="*/ 5667375 w 6819900"/>
              <a:gd name="connsiteY2" fmla="*/ 2781300 h 2781300"/>
              <a:gd name="connsiteX3" fmla="*/ 0 w 6819900"/>
              <a:gd name="connsiteY3" fmla="*/ 2781300 h 2781300"/>
              <a:gd name="connsiteX4" fmla="*/ 0 w 6819900"/>
              <a:gd name="connsiteY4" fmla="*/ 9525 h 2781300"/>
              <a:gd name="connsiteX0" fmla="*/ 0 w 6858000"/>
              <a:gd name="connsiteY0" fmla="*/ 19050 h 2790825"/>
              <a:gd name="connsiteX1" fmla="*/ 6858000 w 6858000"/>
              <a:gd name="connsiteY1" fmla="*/ 0 h 2790825"/>
              <a:gd name="connsiteX2" fmla="*/ 5667375 w 6858000"/>
              <a:gd name="connsiteY2" fmla="*/ 2790825 h 2790825"/>
              <a:gd name="connsiteX3" fmla="*/ 0 w 6858000"/>
              <a:gd name="connsiteY3" fmla="*/ 2790825 h 2790825"/>
              <a:gd name="connsiteX4" fmla="*/ 0 w 6858000"/>
              <a:gd name="connsiteY4" fmla="*/ 19050 h 2790825"/>
              <a:gd name="connsiteX0" fmla="*/ 0 w 6858000"/>
              <a:gd name="connsiteY0" fmla="*/ 19050 h 2790825"/>
              <a:gd name="connsiteX1" fmla="*/ 6858000 w 6858000"/>
              <a:gd name="connsiteY1" fmla="*/ 0 h 2790825"/>
              <a:gd name="connsiteX2" fmla="*/ 6109431 w 6858000"/>
              <a:gd name="connsiteY2" fmla="*/ 2790825 h 2790825"/>
              <a:gd name="connsiteX3" fmla="*/ 0 w 6858000"/>
              <a:gd name="connsiteY3" fmla="*/ 2790825 h 2790825"/>
              <a:gd name="connsiteX4" fmla="*/ 0 w 6858000"/>
              <a:gd name="connsiteY4" fmla="*/ 19050 h 2790825"/>
              <a:gd name="connsiteX0" fmla="*/ 0 w 6858000"/>
              <a:gd name="connsiteY0" fmla="*/ 19050 h 2790825"/>
              <a:gd name="connsiteX1" fmla="*/ 6858000 w 6858000"/>
              <a:gd name="connsiteY1" fmla="*/ 0 h 2790825"/>
              <a:gd name="connsiteX2" fmla="*/ 6109431 w 6858000"/>
              <a:gd name="connsiteY2" fmla="*/ 2790825 h 2790825"/>
              <a:gd name="connsiteX3" fmla="*/ 0 w 6858000"/>
              <a:gd name="connsiteY3" fmla="*/ 2790825 h 2790825"/>
              <a:gd name="connsiteX4" fmla="*/ 0 w 6858000"/>
              <a:gd name="connsiteY4" fmla="*/ 19050 h 2790825"/>
              <a:gd name="connsiteX0" fmla="*/ 0 w 6858000"/>
              <a:gd name="connsiteY0" fmla="*/ 19050 h 2790825"/>
              <a:gd name="connsiteX1" fmla="*/ 6858000 w 6858000"/>
              <a:gd name="connsiteY1" fmla="*/ 0 h 2790825"/>
              <a:gd name="connsiteX2" fmla="*/ 6121104 w 6858000"/>
              <a:gd name="connsiteY2" fmla="*/ 2790825 h 2790825"/>
              <a:gd name="connsiteX3" fmla="*/ 0 w 6858000"/>
              <a:gd name="connsiteY3" fmla="*/ 2790825 h 2790825"/>
              <a:gd name="connsiteX4" fmla="*/ 0 w 6858000"/>
              <a:gd name="connsiteY4" fmla="*/ 19050 h 2790825"/>
              <a:gd name="connsiteX0" fmla="*/ 0 w 6776288"/>
              <a:gd name="connsiteY0" fmla="*/ 28575 h 2800350"/>
              <a:gd name="connsiteX1" fmla="*/ 6776288 w 6776288"/>
              <a:gd name="connsiteY1" fmla="*/ 0 h 2800350"/>
              <a:gd name="connsiteX2" fmla="*/ 6121104 w 6776288"/>
              <a:gd name="connsiteY2" fmla="*/ 2800350 h 2800350"/>
              <a:gd name="connsiteX3" fmla="*/ 0 w 6776288"/>
              <a:gd name="connsiteY3" fmla="*/ 2800350 h 2800350"/>
              <a:gd name="connsiteX4" fmla="*/ 0 w 6776288"/>
              <a:gd name="connsiteY4" fmla="*/ 28575 h 2800350"/>
              <a:gd name="connsiteX0" fmla="*/ 0 w 6776288"/>
              <a:gd name="connsiteY0" fmla="*/ 19050 h 2790825"/>
              <a:gd name="connsiteX1" fmla="*/ 6776288 w 6776288"/>
              <a:gd name="connsiteY1" fmla="*/ 0 h 2790825"/>
              <a:gd name="connsiteX2" fmla="*/ 6121104 w 6776288"/>
              <a:gd name="connsiteY2" fmla="*/ 2790825 h 2790825"/>
              <a:gd name="connsiteX3" fmla="*/ 0 w 6776288"/>
              <a:gd name="connsiteY3" fmla="*/ 2790825 h 2790825"/>
              <a:gd name="connsiteX4" fmla="*/ 0 w 6776288"/>
              <a:gd name="connsiteY4" fmla="*/ 19050 h 2790825"/>
              <a:gd name="connsiteX0" fmla="*/ 0 w 6776288"/>
              <a:gd name="connsiteY0" fmla="*/ 19050 h 2790825"/>
              <a:gd name="connsiteX1" fmla="*/ 6776288 w 6776288"/>
              <a:gd name="connsiteY1" fmla="*/ 0 h 2790825"/>
              <a:gd name="connsiteX2" fmla="*/ 6132777 w 6776288"/>
              <a:gd name="connsiteY2" fmla="*/ 2790825 h 2790825"/>
              <a:gd name="connsiteX3" fmla="*/ 0 w 6776288"/>
              <a:gd name="connsiteY3" fmla="*/ 2790825 h 2790825"/>
              <a:gd name="connsiteX4" fmla="*/ 0 w 6776288"/>
              <a:gd name="connsiteY4" fmla="*/ 19050 h 279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76288" h="2790825">
                <a:moveTo>
                  <a:pt x="0" y="19050"/>
                </a:moveTo>
                <a:lnTo>
                  <a:pt x="6776288" y="0"/>
                </a:lnTo>
                <a:lnTo>
                  <a:pt x="6132777" y="2790825"/>
                </a:lnTo>
                <a:lnTo>
                  <a:pt x="0" y="2790825"/>
                </a:lnTo>
                <a:lnTo>
                  <a:pt x="0" y="19050"/>
                </a:lnTo>
                <a:close/>
              </a:path>
            </a:pathLst>
          </a:custGeom>
          <a:gradFill>
            <a:gsLst>
              <a:gs pos="67000">
                <a:schemeClr val="accent3">
                  <a:alpha val="70000"/>
                </a:schemeClr>
              </a:gs>
              <a:gs pos="33000">
                <a:schemeClr val="accent2"/>
              </a:gs>
              <a:gs pos="0">
                <a:schemeClr val="accent1"/>
              </a:gs>
              <a:gs pos="100000">
                <a:schemeClr val="accent5">
                  <a:lumMod val="100000"/>
                  <a:alpha val="4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5">
            <a:extLst>
              <a:ext uri="{FF2B5EF4-FFF2-40B4-BE49-F238E27FC236}">
                <a16:creationId xmlns:a16="http://schemas.microsoft.com/office/drawing/2014/main" id="{10218D52-5D31-494A-B7E5-E82B35C64339}"/>
              </a:ext>
            </a:extLst>
          </p:cNvPr>
          <p:cNvSpPr/>
          <p:nvPr/>
        </p:nvSpPr>
        <p:spPr>
          <a:xfrm>
            <a:off x="1589512" y="713211"/>
            <a:ext cx="426893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 Library System is an old relation between members and books. This relation can be summed up using operations like; inserting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new books in the library, adding new 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members, fetching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information about 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existing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members, 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tradition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of borrow 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 return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books from/to library, maintain record about the 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person who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has taken the book or even returned it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So many options and operations can be performed an added to the current implemented system including the use of RFID to automate the process of inserting books, searching for members, etc..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FFCECBE-EB5E-4F38-9500-1D23F571BD0A}"/>
              </a:ext>
            </a:extLst>
          </p:cNvPr>
          <p:cNvSpPr/>
          <p:nvPr/>
        </p:nvSpPr>
        <p:spPr>
          <a:xfrm>
            <a:off x="762876" y="423447"/>
            <a:ext cx="626611" cy="579529"/>
          </a:xfrm>
          <a:custGeom>
            <a:avLst/>
            <a:gdLst/>
            <a:ahLst/>
            <a:cxnLst/>
            <a:rect l="l" t="t" r="r" b="b"/>
            <a:pathLst>
              <a:path w="152069" h="140643">
                <a:moveTo>
                  <a:pt x="139177" y="0"/>
                </a:moveTo>
                <a:lnTo>
                  <a:pt x="152069" y="20510"/>
                </a:lnTo>
                <a:cubicBezTo>
                  <a:pt x="141326" y="25003"/>
                  <a:pt x="133415" y="31693"/>
                  <a:pt x="128336" y="40581"/>
                </a:cubicBezTo>
                <a:cubicBezTo>
                  <a:pt x="123257" y="49469"/>
                  <a:pt x="120425" y="62410"/>
                  <a:pt x="119839" y="79404"/>
                </a:cubicBezTo>
                <a:lnTo>
                  <a:pt x="147381" y="79404"/>
                </a:lnTo>
                <a:lnTo>
                  <a:pt x="147381" y="140643"/>
                </a:lnTo>
                <a:lnTo>
                  <a:pt x="90831" y="140643"/>
                </a:lnTo>
                <a:lnTo>
                  <a:pt x="90831" y="92297"/>
                </a:lnTo>
                <a:cubicBezTo>
                  <a:pt x="90831" y="66122"/>
                  <a:pt x="93957" y="47174"/>
                  <a:pt x="100207" y="35454"/>
                </a:cubicBezTo>
                <a:cubicBezTo>
                  <a:pt x="108412" y="19827"/>
                  <a:pt x="121401" y="8009"/>
                  <a:pt x="139177" y="0"/>
                </a:cubicBezTo>
                <a:close/>
                <a:moveTo>
                  <a:pt x="48345" y="0"/>
                </a:moveTo>
                <a:lnTo>
                  <a:pt x="61238" y="20510"/>
                </a:lnTo>
                <a:cubicBezTo>
                  <a:pt x="50494" y="25003"/>
                  <a:pt x="42583" y="31693"/>
                  <a:pt x="37504" y="40581"/>
                </a:cubicBezTo>
                <a:cubicBezTo>
                  <a:pt x="32425" y="49469"/>
                  <a:pt x="29593" y="62410"/>
                  <a:pt x="29007" y="79404"/>
                </a:cubicBezTo>
                <a:lnTo>
                  <a:pt x="56550" y="79404"/>
                </a:lnTo>
                <a:lnTo>
                  <a:pt x="56550" y="140643"/>
                </a:lnTo>
                <a:lnTo>
                  <a:pt x="0" y="140643"/>
                </a:lnTo>
                <a:lnTo>
                  <a:pt x="0" y="92297"/>
                </a:lnTo>
                <a:cubicBezTo>
                  <a:pt x="0" y="66122"/>
                  <a:pt x="3125" y="47174"/>
                  <a:pt x="9376" y="35454"/>
                </a:cubicBezTo>
                <a:cubicBezTo>
                  <a:pt x="17580" y="19827"/>
                  <a:pt x="30570" y="8009"/>
                  <a:pt x="4834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5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System Structure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5881B8D-0A55-4937-B14B-2DE41BA54FEE}"/>
              </a:ext>
            </a:extLst>
          </p:cNvPr>
          <p:cNvCxnSpPr>
            <a:cxnSpLocks/>
          </p:cNvCxnSpPr>
          <p:nvPr/>
        </p:nvCxnSpPr>
        <p:spPr>
          <a:xfrm>
            <a:off x="892110" y="3987878"/>
            <a:ext cx="10302843" cy="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9880191E-28EB-4CAB-99BA-DB454030BBAF}"/>
              </a:ext>
            </a:extLst>
          </p:cNvPr>
          <p:cNvGrpSpPr/>
          <p:nvPr/>
        </p:nvGrpSpPr>
        <p:grpSpPr>
          <a:xfrm>
            <a:off x="2998331" y="3821115"/>
            <a:ext cx="337351" cy="337351"/>
            <a:chOff x="4319972" y="3176972"/>
            <a:chExt cx="504056" cy="50405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818B3B6-2D91-460B-AE78-24328073EB82}"/>
                </a:ext>
              </a:extLst>
            </p:cNvPr>
            <p:cNvSpPr/>
            <p:nvPr/>
          </p:nvSpPr>
          <p:spPr>
            <a:xfrm>
              <a:off x="4319972" y="3176972"/>
              <a:ext cx="504056" cy="504056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 w="12700">
              <a:gradFill>
                <a:gsLst>
                  <a:gs pos="0">
                    <a:schemeClr val="bg1">
                      <a:alpha val="80000"/>
                    </a:schemeClr>
                  </a:gs>
                  <a:gs pos="100000">
                    <a:schemeClr val="bg1">
                      <a:alpha val="30000"/>
                    </a:schemeClr>
                  </a:gs>
                </a:gsLst>
                <a:lin ang="7800000" scaled="0"/>
              </a:gra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110D3C0-83D4-4CB9-8C49-62960CE2A4D3}"/>
                </a:ext>
              </a:extLst>
            </p:cNvPr>
            <p:cNvSpPr/>
            <p:nvPr/>
          </p:nvSpPr>
          <p:spPr>
            <a:xfrm>
              <a:off x="4418878" y="3275878"/>
              <a:ext cx="324000" cy="324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42A2322-F9F4-489E-8246-6D4D77777A22}"/>
              </a:ext>
            </a:extLst>
          </p:cNvPr>
          <p:cNvGrpSpPr/>
          <p:nvPr/>
        </p:nvGrpSpPr>
        <p:grpSpPr>
          <a:xfrm>
            <a:off x="5297177" y="3821115"/>
            <a:ext cx="337351" cy="337351"/>
            <a:chOff x="4319972" y="3176972"/>
            <a:chExt cx="504056" cy="50405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B52375D-5297-45CB-BD50-8F91FE336FBB}"/>
                </a:ext>
              </a:extLst>
            </p:cNvPr>
            <p:cNvSpPr/>
            <p:nvPr/>
          </p:nvSpPr>
          <p:spPr>
            <a:xfrm>
              <a:off x="4319972" y="3176972"/>
              <a:ext cx="504056" cy="504056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 w="12700">
              <a:gradFill>
                <a:gsLst>
                  <a:gs pos="0">
                    <a:schemeClr val="bg1">
                      <a:alpha val="80000"/>
                    </a:schemeClr>
                  </a:gs>
                  <a:gs pos="100000">
                    <a:schemeClr val="bg1">
                      <a:alpha val="30000"/>
                    </a:schemeClr>
                  </a:gs>
                </a:gsLst>
                <a:lin ang="7800000" scaled="0"/>
              </a:gra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97568FC-9E19-4E3C-9678-986311116C2A}"/>
                </a:ext>
              </a:extLst>
            </p:cNvPr>
            <p:cNvSpPr/>
            <p:nvPr/>
          </p:nvSpPr>
          <p:spPr>
            <a:xfrm>
              <a:off x="4418878" y="3275878"/>
              <a:ext cx="324000" cy="324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CFD401A-4C94-4F6C-B693-07461EBA4A72}"/>
              </a:ext>
            </a:extLst>
          </p:cNvPr>
          <p:cNvGrpSpPr/>
          <p:nvPr/>
        </p:nvGrpSpPr>
        <p:grpSpPr>
          <a:xfrm>
            <a:off x="6561478" y="3821115"/>
            <a:ext cx="337351" cy="337351"/>
            <a:chOff x="4319972" y="3176972"/>
            <a:chExt cx="504056" cy="504056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0F0223E-24D2-48B4-AF89-F45499BF0B43}"/>
                </a:ext>
              </a:extLst>
            </p:cNvPr>
            <p:cNvSpPr/>
            <p:nvPr/>
          </p:nvSpPr>
          <p:spPr>
            <a:xfrm>
              <a:off x="4319972" y="3176972"/>
              <a:ext cx="504056" cy="504056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 w="12700">
              <a:gradFill>
                <a:gsLst>
                  <a:gs pos="0">
                    <a:schemeClr val="bg1">
                      <a:alpha val="80000"/>
                    </a:schemeClr>
                  </a:gs>
                  <a:gs pos="100000">
                    <a:schemeClr val="bg1">
                      <a:alpha val="30000"/>
                    </a:schemeClr>
                  </a:gs>
                </a:gsLst>
                <a:lin ang="7800000" scaled="0"/>
              </a:gra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F1E1A0-062D-4DAB-9101-BA4E5185D6AF}"/>
                </a:ext>
              </a:extLst>
            </p:cNvPr>
            <p:cNvSpPr/>
            <p:nvPr/>
          </p:nvSpPr>
          <p:spPr>
            <a:xfrm>
              <a:off x="4418878" y="3275878"/>
              <a:ext cx="324000" cy="324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24D19E5-9095-409B-8AE0-3D9909F0D018}"/>
              </a:ext>
            </a:extLst>
          </p:cNvPr>
          <p:cNvGrpSpPr/>
          <p:nvPr/>
        </p:nvGrpSpPr>
        <p:grpSpPr>
          <a:xfrm>
            <a:off x="7825779" y="3821115"/>
            <a:ext cx="337351" cy="337351"/>
            <a:chOff x="4319972" y="3176972"/>
            <a:chExt cx="504056" cy="50405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E5A7C68-A844-4F92-A244-F8A2E03331D1}"/>
                </a:ext>
              </a:extLst>
            </p:cNvPr>
            <p:cNvSpPr/>
            <p:nvPr/>
          </p:nvSpPr>
          <p:spPr>
            <a:xfrm>
              <a:off x="4319972" y="3176972"/>
              <a:ext cx="504056" cy="504056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 w="12700">
              <a:gradFill>
                <a:gsLst>
                  <a:gs pos="0">
                    <a:schemeClr val="bg1">
                      <a:alpha val="80000"/>
                    </a:schemeClr>
                  </a:gs>
                  <a:gs pos="100000">
                    <a:schemeClr val="bg1">
                      <a:alpha val="30000"/>
                    </a:schemeClr>
                  </a:gs>
                </a:gsLst>
                <a:lin ang="7800000" scaled="0"/>
              </a:gra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B9E4116-647A-421C-B790-FC424E733AA0}"/>
                </a:ext>
              </a:extLst>
            </p:cNvPr>
            <p:cNvSpPr/>
            <p:nvPr/>
          </p:nvSpPr>
          <p:spPr>
            <a:xfrm>
              <a:off x="4418878" y="3275878"/>
              <a:ext cx="324000" cy="324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4F4A972-A3E5-4C2B-A837-DD9765419F46}"/>
              </a:ext>
            </a:extLst>
          </p:cNvPr>
          <p:cNvGrpSpPr/>
          <p:nvPr/>
        </p:nvGrpSpPr>
        <p:grpSpPr>
          <a:xfrm>
            <a:off x="9090080" y="3821115"/>
            <a:ext cx="337351" cy="337351"/>
            <a:chOff x="4319972" y="3176972"/>
            <a:chExt cx="504056" cy="504056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334A530-FC67-48A2-9676-F8CB2A7346F5}"/>
                </a:ext>
              </a:extLst>
            </p:cNvPr>
            <p:cNvSpPr/>
            <p:nvPr/>
          </p:nvSpPr>
          <p:spPr>
            <a:xfrm>
              <a:off x="4319972" y="3176972"/>
              <a:ext cx="504056" cy="504056"/>
            </a:xfrm>
            <a:prstGeom prst="ellipse">
              <a:avLst/>
            </a:prstGeom>
            <a:solidFill>
              <a:schemeClr val="accent4">
                <a:alpha val="50000"/>
              </a:schemeClr>
            </a:solidFill>
            <a:ln w="12700">
              <a:gradFill>
                <a:gsLst>
                  <a:gs pos="0">
                    <a:schemeClr val="bg1">
                      <a:alpha val="80000"/>
                    </a:schemeClr>
                  </a:gs>
                  <a:gs pos="100000">
                    <a:schemeClr val="bg1">
                      <a:alpha val="30000"/>
                    </a:schemeClr>
                  </a:gs>
                </a:gsLst>
                <a:lin ang="7800000" scaled="0"/>
              </a:gra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B6B62BD-C6E8-493A-9E4F-851B8970C4BD}"/>
                </a:ext>
              </a:extLst>
            </p:cNvPr>
            <p:cNvSpPr/>
            <p:nvPr/>
          </p:nvSpPr>
          <p:spPr>
            <a:xfrm>
              <a:off x="4418878" y="3275878"/>
              <a:ext cx="324000" cy="32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9A1EE44-F133-4008-9893-3D0A51D018E1}"/>
              </a:ext>
            </a:extLst>
          </p:cNvPr>
          <p:cNvGrpSpPr/>
          <p:nvPr/>
        </p:nvGrpSpPr>
        <p:grpSpPr>
          <a:xfrm>
            <a:off x="10354315" y="3821115"/>
            <a:ext cx="337351" cy="337351"/>
            <a:chOff x="4319972" y="3176972"/>
            <a:chExt cx="504056" cy="504056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4EADE5F-90D4-4023-95B4-B2E88AB51885}"/>
                </a:ext>
              </a:extLst>
            </p:cNvPr>
            <p:cNvSpPr/>
            <p:nvPr/>
          </p:nvSpPr>
          <p:spPr>
            <a:xfrm>
              <a:off x="4319972" y="3176972"/>
              <a:ext cx="504056" cy="504056"/>
            </a:xfrm>
            <a:prstGeom prst="ellipse">
              <a:avLst/>
            </a:prstGeom>
            <a:solidFill>
              <a:schemeClr val="accent4">
                <a:alpha val="50000"/>
              </a:schemeClr>
            </a:solidFill>
            <a:ln w="12700">
              <a:gradFill>
                <a:gsLst>
                  <a:gs pos="0">
                    <a:schemeClr val="bg1">
                      <a:alpha val="80000"/>
                    </a:schemeClr>
                  </a:gs>
                  <a:gs pos="100000">
                    <a:schemeClr val="bg1">
                      <a:alpha val="30000"/>
                    </a:schemeClr>
                  </a:gs>
                </a:gsLst>
                <a:lin ang="7800000" scaled="0"/>
              </a:gra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CCA1335B-1C98-4299-B5E1-FC8B39D81DB9}"/>
                </a:ext>
              </a:extLst>
            </p:cNvPr>
            <p:cNvSpPr/>
            <p:nvPr/>
          </p:nvSpPr>
          <p:spPr>
            <a:xfrm>
              <a:off x="4418878" y="3275878"/>
              <a:ext cx="324000" cy="32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1D993C0-8B95-45F9-BEA9-70860A37C2A0}"/>
              </a:ext>
            </a:extLst>
          </p:cNvPr>
          <p:cNvSpPr txBox="1"/>
          <p:nvPr/>
        </p:nvSpPr>
        <p:spPr>
          <a:xfrm>
            <a:off x="2144410" y="3115549"/>
            <a:ext cx="2045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ATMEGA32 - AVR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MICROCONTROLLER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  <a:p>
            <a:pPr algn="ctr"/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E97B431-09E2-455D-883A-1CC728DF61B0}"/>
              </a:ext>
            </a:extLst>
          </p:cNvPr>
          <p:cNvSpPr txBox="1"/>
          <p:nvPr/>
        </p:nvSpPr>
        <p:spPr>
          <a:xfrm>
            <a:off x="5093608" y="4383663"/>
            <a:ext cx="744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LCD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269A127-16E2-4B58-99A0-936EFD399085}"/>
              </a:ext>
            </a:extLst>
          </p:cNvPr>
          <p:cNvSpPr txBox="1"/>
          <p:nvPr/>
        </p:nvSpPr>
        <p:spPr>
          <a:xfrm>
            <a:off x="6217057" y="3301015"/>
            <a:ext cx="944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KEYPAD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FDAF15-0AD3-438E-81B1-80B8E9A6C056}"/>
              </a:ext>
            </a:extLst>
          </p:cNvPr>
          <p:cNvSpPr txBox="1"/>
          <p:nvPr/>
        </p:nvSpPr>
        <p:spPr>
          <a:xfrm>
            <a:off x="7068745" y="4366965"/>
            <a:ext cx="1777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BOOKS Structure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4017D71-7F6D-4F5D-AF0D-1BE873DB29F7}"/>
              </a:ext>
            </a:extLst>
          </p:cNvPr>
          <p:cNvSpPr txBox="1"/>
          <p:nvPr/>
        </p:nvSpPr>
        <p:spPr>
          <a:xfrm>
            <a:off x="8305835" y="3336670"/>
            <a:ext cx="19542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MEMBERS Structure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3DE9712-9CB0-4CB6-BA9F-FD0442A6D720}"/>
              </a:ext>
            </a:extLst>
          </p:cNvPr>
          <p:cNvSpPr txBox="1"/>
          <p:nvPr/>
        </p:nvSpPr>
        <p:spPr>
          <a:xfrm>
            <a:off x="9953571" y="4314472"/>
            <a:ext cx="113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SYSTEM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BC39DCD-EB05-4073-9449-BBCF97D786A3}"/>
              </a:ext>
            </a:extLst>
          </p:cNvPr>
          <p:cNvSpPr txBox="1"/>
          <p:nvPr/>
        </p:nvSpPr>
        <p:spPr>
          <a:xfrm>
            <a:off x="5674061" y="2795162"/>
            <a:ext cx="2014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Works as an input for the system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84DC587-881A-4FF7-851E-8A937BAEA8E8}"/>
              </a:ext>
            </a:extLst>
          </p:cNvPr>
          <p:cNvGrpSpPr/>
          <p:nvPr/>
        </p:nvGrpSpPr>
        <p:grpSpPr>
          <a:xfrm>
            <a:off x="8213237" y="2494236"/>
            <a:ext cx="2091036" cy="665766"/>
            <a:chOff x="5315247" y="2100456"/>
            <a:chExt cx="1774541" cy="665766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B3AA30A-B8E5-4A02-B9C0-6358FDB8D5E5}"/>
                </a:ext>
              </a:extLst>
            </p:cNvPr>
            <p:cNvSpPr txBox="1"/>
            <p:nvPr/>
          </p:nvSpPr>
          <p:spPr>
            <a:xfrm>
              <a:off x="5380321" y="2304557"/>
              <a:ext cx="17094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Structure for members’ operations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3190B8F-2CB7-48DB-8591-9DAA31EB0D11}"/>
                </a:ext>
              </a:extLst>
            </p:cNvPr>
            <p:cNvSpPr txBox="1"/>
            <p:nvPr/>
          </p:nvSpPr>
          <p:spPr>
            <a:xfrm>
              <a:off x="5315247" y="2100456"/>
              <a:ext cx="171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2EAF68CA-2C2F-4A30-BB98-83A1FE966B0B}"/>
              </a:ext>
            </a:extLst>
          </p:cNvPr>
          <p:cNvSpPr txBox="1"/>
          <p:nvPr/>
        </p:nvSpPr>
        <p:spPr>
          <a:xfrm>
            <a:off x="4458674" y="4789038"/>
            <a:ext cx="2014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Displays output for the system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952F95D-03BE-4B85-8097-95EC781B9434}"/>
              </a:ext>
            </a:extLst>
          </p:cNvPr>
          <p:cNvGrpSpPr/>
          <p:nvPr/>
        </p:nvGrpSpPr>
        <p:grpSpPr>
          <a:xfrm>
            <a:off x="6928702" y="4703964"/>
            <a:ext cx="2044680" cy="656241"/>
            <a:chOff x="4574516" y="5124587"/>
            <a:chExt cx="1735201" cy="65624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30D80AF-4C39-405A-BBFC-66900C9862C4}"/>
                </a:ext>
              </a:extLst>
            </p:cNvPr>
            <p:cNvSpPr txBox="1"/>
            <p:nvPr/>
          </p:nvSpPr>
          <p:spPr>
            <a:xfrm>
              <a:off x="4574516" y="5319163"/>
              <a:ext cx="17094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Structure for books’ operations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A668CCC-E87A-418B-B268-61CD939D9BB2}"/>
                </a:ext>
              </a:extLst>
            </p:cNvPr>
            <p:cNvSpPr txBox="1"/>
            <p:nvPr/>
          </p:nvSpPr>
          <p:spPr>
            <a:xfrm>
              <a:off x="4595167" y="5124587"/>
              <a:ext cx="171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6A9B29E1-57C8-4CAD-96F0-F4EC12DD98D9}"/>
              </a:ext>
            </a:extLst>
          </p:cNvPr>
          <p:cNvSpPr txBox="1"/>
          <p:nvPr/>
        </p:nvSpPr>
        <p:spPr>
          <a:xfrm>
            <a:off x="9515812" y="4898540"/>
            <a:ext cx="20143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System is alive and interactive with external peripherals and its internal structures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688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Oval 75">
            <a:extLst>
              <a:ext uri="{FF2B5EF4-FFF2-40B4-BE49-F238E27FC236}">
                <a16:creationId xmlns:a16="http://schemas.microsoft.com/office/drawing/2014/main" id="{9DE323AB-C7FB-4E18-91A5-0219BED5B9EB}"/>
              </a:ext>
            </a:extLst>
          </p:cNvPr>
          <p:cNvSpPr/>
          <p:nvPr/>
        </p:nvSpPr>
        <p:spPr>
          <a:xfrm rot="18900000" flipH="1">
            <a:off x="3700727" y="5182985"/>
            <a:ext cx="714164" cy="714166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Oval 75">
            <a:extLst>
              <a:ext uri="{FF2B5EF4-FFF2-40B4-BE49-F238E27FC236}">
                <a16:creationId xmlns:a16="http://schemas.microsoft.com/office/drawing/2014/main" id="{92A9DB42-D57C-4242-A739-11C2D5A99228}"/>
              </a:ext>
            </a:extLst>
          </p:cNvPr>
          <p:cNvSpPr/>
          <p:nvPr/>
        </p:nvSpPr>
        <p:spPr>
          <a:xfrm rot="2700000" flipH="1">
            <a:off x="3697414" y="2133331"/>
            <a:ext cx="714166" cy="714166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EFFCC5BC-6981-4DAE-9150-594BB7978FFE}"/>
              </a:ext>
            </a:extLst>
          </p:cNvPr>
          <p:cNvSpPr/>
          <p:nvPr/>
        </p:nvSpPr>
        <p:spPr>
          <a:xfrm flipH="1">
            <a:off x="3014745" y="3642508"/>
            <a:ext cx="714164" cy="714166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75">
            <a:extLst>
              <a:ext uri="{FF2B5EF4-FFF2-40B4-BE49-F238E27FC236}">
                <a16:creationId xmlns:a16="http://schemas.microsoft.com/office/drawing/2014/main" id="{2178C726-EF7F-4886-AF42-AD34E57A2A0C}"/>
              </a:ext>
            </a:extLst>
          </p:cNvPr>
          <p:cNvSpPr/>
          <p:nvPr/>
        </p:nvSpPr>
        <p:spPr>
          <a:xfrm rot="2700000">
            <a:off x="7767798" y="5182985"/>
            <a:ext cx="714164" cy="714166"/>
          </a:xfrm>
          <a:prstGeom prst="ellipse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Oval 75">
            <a:extLst>
              <a:ext uri="{FF2B5EF4-FFF2-40B4-BE49-F238E27FC236}">
                <a16:creationId xmlns:a16="http://schemas.microsoft.com/office/drawing/2014/main" id="{AC399672-CF34-463D-BBC1-8C80859F12F9}"/>
              </a:ext>
            </a:extLst>
          </p:cNvPr>
          <p:cNvSpPr/>
          <p:nvPr/>
        </p:nvSpPr>
        <p:spPr>
          <a:xfrm rot="18900000">
            <a:off x="7771109" y="2133331"/>
            <a:ext cx="714166" cy="714166"/>
          </a:xfrm>
          <a:prstGeom prst="ellipse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4" name="Oval 75">
            <a:extLst>
              <a:ext uri="{FF2B5EF4-FFF2-40B4-BE49-F238E27FC236}">
                <a16:creationId xmlns:a16="http://schemas.microsoft.com/office/drawing/2014/main" id="{9CF82D55-9F45-4C89-BB42-68A555CCCC24}"/>
              </a:ext>
            </a:extLst>
          </p:cNvPr>
          <p:cNvSpPr/>
          <p:nvPr/>
        </p:nvSpPr>
        <p:spPr>
          <a:xfrm>
            <a:off x="8447723" y="3642508"/>
            <a:ext cx="714166" cy="714166"/>
          </a:xfrm>
          <a:prstGeom prst="ellipse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System Structure</a:t>
            </a:r>
            <a:endParaRPr lang="en-US" dirty="0"/>
          </a:p>
        </p:txBody>
      </p:sp>
      <p:sp>
        <p:nvSpPr>
          <p:cNvPr id="4" name="Oval 75">
            <a:extLst>
              <a:ext uri="{FF2B5EF4-FFF2-40B4-BE49-F238E27FC236}">
                <a16:creationId xmlns:a16="http://schemas.microsoft.com/office/drawing/2014/main" id="{AC0DD2B4-BC2E-45BB-B590-F863D9CCACF6}"/>
              </a:ext>
            </a:extLst>
          </p:cNvPr>
          <p:cNvSpPr/>
          <p:nvPr/>
        </p:nvSpPr>
        <p:spPr>
          <a:xfrm rot="18900000" flipH="1">
            <a:off x="3768904" y="5253609"/>
            <a:ext cx="572917" cy="5729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6" name="Straight Connector 95">
            <a:extLst>
              <a:ext uri="{FF2B5EF4-FFF2-40B4-BE49-F238E27FC236}">
                <a16:creationId xmlns:a16="http://schemas.microsoft.com/office/drawing/2014/main" id="{D05AA43D-AEA3-49A0-BCCA-6C85B8FCEE33}"/>
              </a:ext>
            </a:extLst>
          </p:cNvPr>
          <p:cNvCxnSpPr>
            <a:cxnSpLocks/>
          </p:cNvCxnSpPr>
          <p:nvPr/>
        </p:nvCxnSpPr>
        <p:spPr>
          <a:xfrm rot="18900000">
            <a:off x="4238898" y="5009817"/>
            <a:ext cx="720000" cy="0"/>
          </a:xfrm>
          <a:prstGeom prst="line">
            <a:avLst/>
          </a:prstGeom>
          <a:ln w="1270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5">
            <a:extLst>
              <a:ext uri="{FF2B5EF4-FFF2-40B4-BE49-F238E27FC236}">
                <a16:creationId xmlns:a16="http://schemas.microsoft.com/office/drawing/2014/main" id="{0844C867-F8B7-4BA2-BE2E-41035577359C}"/>
              </a:ext>
            </a:extLst>
          </p:cNvPr>
          <p:cNvSpPr/>
          <p:nvPr/>
        </p:nvSpPr>
        <p:spPr>
          <a:xfrm rot="2700000" flipH="1">
            <a:off x="3765592" y="2203955"/>
            <a:ext cx="572917" cy="5729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10" name="Straight Connector 95">
            <a:extLst>
              <a:ext uri="{FF2B5EF4-FFF2-40B4-BE49-F238E27FC236}">
                <a16:creationId xmlns:a16="http://schemas.microsoft.com/office/drawing/2014/main" id="{0B531B05-4172-47DB-8231-1DA3288828F3}"/>
              </a:ext>
            </a:extLst>
          </p:cNvPr>
          <p:cNvCxnSpPr>
            <a:cxnSpLocks/>
          </p:cNvCxnSpPr>
          <p:nvPr/>
        </p:nvCxnSpPr>
        <p:spPr>
          <a:xfrm rot="2700000">
            <a:off x="4222302" y="3033949"/>
            <a:ext cx="720000" cy="0"/>
          </a:xfrm>
          <a:prstGeom prst="line">
            <a:avLst/>
          </a:prstGeom>
          <a:ln w="1270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CA4E0946-B87F-474E-881E-179A94A65937}"/>
              </a:ext>
            </a:extLst>
          </p:cNvPr>
          <p:cNvSpPr/>
          <p:nvPr/>
        </p:nvSpPr>
        <p:spPr>
          <a:xfrm flipH="1">
            <a:off x="3085950" y="3704188"/>
            <a:ext cx="572917" cy="5729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B90948-78DA-49BC-8F96-004100484E85}"/>
              </a:ext>
            </a:extLst>
          </p:cNvPr>
          <p:cNvCxnSpPr>
            <a:cxnSpLocks/>
          </p:cNvCxnSpPr>
          <p:nvPr/>
        </p:nvCxnSpPr>
        <p:spPr>
          <a:xfrm>
            <a:off x="3771690" y="4000040"/>
            <a:ext cx="720000" cy="0"/>
          </a:xfrm>
          <a:prstGeom prst="line">
            <a:avLst/>
          </a:prstGeom>
          <a:ln w="1270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75">
            <a:extLst>
              <a:ext uri="{FF2B5EF4-FFF2-40B4-BE49-F238E27FC236}">
                <a16:creationId xmlns:a16="http://schemas.microsoft.com/office/drawing/2014/main" id="{4683830A-D627-4F20-8E5F-C130ABD7D550}"/>
              </a:ext>
            </a:extLst>
          </p:cNvPr>
          <p:cNvSpPr/>
          <p:nvPr/>
        </p:nvSpPr>
        <p:spPr>
          <a:xfrm rot="2700000">
            <a:off x="7835974" y="5253609"/>
            <a:ext cx="572917" cy="57291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18" name="Straight Connector 95">
            <a:extLst>
              <a:ext uri="{FF2B5EF4-FFF2-40B4-BE49-F238E27FC236}">
                <a16:creationId xmlns:a16="http://schemas.microsoft.com/office/drawing/2014/main" id="{28313402-0793-41BE-9A21-35CE8FB49F8F}"/>
              </a:ext>
            </a:extLst>
          </p:cNvPr>
          <p:cNvCxnSpPr>
            <a:cxnSpLocks/>
          </p:cNvCxnSpPr>
          <p:nvPr/>
        </p:nvCxnSpPr>
        <p:spPr>
          <a:xfrm rot="2700000" flipH="1">
            <a:off x="7218897" y="5009817"/>
            <a:ext cx="720000" cy="0"/>
          </a:xfrm>
          <a:prstGeom prst="line">
            <a:avLst/>
          </a:prstGeom>
          <a:ln w="12700"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75">
            <a:extLst>
              <a:ext uri="{FF2B5EF4-FFF2-40B4-BE49-F238E27FC236}">
                <a16:creationId xmlns:a16="http://schemas.microsoft.com/office/drawing/2014/main" id="{A9E62842-A7B5-4658-99C1-3E31A0441984}"/>
              </a:ext>
            </a:extLst>
          </p:cNvPr>
          <p:cNvSpPr/>
          <p:nvPr/>
        </p:nvSpPr>
        <p:spPr>
          <a:xfrm rot="18900000">
            <a:off x="7839286" y="2203955"/>
            <a:ext cx="572917" cy="57291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22" name="Straight Connector 95">
            <a:extLst>
              <a:ext uri="{FF2B5EF4-FFF2-40B4-BE49-F238E27FC236}">
                <a16:creationId xmlns:a16="http://schemas.microsoft.com/office/drawing/2014/main" id="{E45A8BFE-F389-48FD-A477-8ABC982617D1}"/>
              </a:ext>
            </a:extLst>
          </p:cNvPr>
          <p:cNvCxnSpPr>
            <a:cxnSpLocks/>
          </p:cNvCxnSpPr>
          <p:nvPr/>
        </p:nvCxnSpPr>
        <p:spPr>
          <a:xfrm rot="18900000" flipH="1">
            <a:off x="7235493" y="3033949"/>
            <a:ext cx="720000" cy="0"/>
          </a:xfrm>
          <a:prstGeom prst="line">
            <a:avLst/>
          </a:prstGeom>
          <a:ln w="12700"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75">
            <a:extLst>
              <a:ext uri="{FF2B5EF4-FFF2-40B4-BE49-F238E27FC236}">
                <a16:creationId xmlns:a16="http://schemas.microsoft.com/office/drawing/2014/main" id="{F53CC9C0-008A-400D-B489-8DFAD44DB697}"/>
              </a:ext>
            </a:extLst>
          </p:cNvPr>
          <p:cNvSpPr/>
          <p:nvPr/>
        </p:nvSpPr>
        <p:spPr>
          <a:xfrm>
            <a:off x="8518928" y="3704188"/>
            <a:ext cx="572917" cy="57291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26" name="Straight Connector 95">
            <a:extLst>
              <a:ext uri="{FF2B5EF4-FFF2-40B4-BE49-F238E27FC236}">
                <a16:creationId xmlns:a16="http://schemas.microsoft.com/office/drawing/2014/main" id="{23D66E22-08F6-4483-B130-FEE48B39AF13}"/>
              </a:ext>
            </a:extLst>
          </p:cNvPr>
          <p:cNvCxnSpPr>
            <a:cxnSpLocks/>
          </p:cNvCxnSpPr>
          <p:nvPr/>
        </p:nvCxnSpPr>
        <p:spPr>
          <a:xfrm flipH="1">
            <a:off x="7686105" y="4000040"/>
            <a:ext cx="720000" cy="0"/>
          </a:xfrm>
          <a:prstGeom prst="line">
            <a:avLst/>
          </a:prstGeom>
          <a:ln w="12700"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51E767F-74BC-4D15-865F-C4A29D30DE3A}"/>
              </a:ext>
            </a:extLst>
          </p:cNvPr>
          <p:cNvGrpSpPr/>
          <p:nvPr/>
        </p:nvGrpSpPr>
        <p:grpSpPr>
          <a:xfrm>
            <a:off x="4499812" y="3037469"/>
            <a:ext cx="3174618" cy="1941592"/>
            <a:chOff x="2975812" y="2736845"/>
            <a:chExt cx="3174618" cy="1941592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8BB10E5-C1A8-475B-A64C-85936B5042D5}"/>
                </a:ext>
              </a:extLst>
            </p:cNvPr>
            <p:cNvSpPr/>
            <p:nvPr/>
          </p:nvSpPr>
          <p:spPr>
            <a:xfrm>
              <a:off x="3163801" y="2903912"/>
              <a:ext cx="1622533" cy="162253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9" name="Arc 28">
              <a:extLst>
                <a:ext uri="{FF2B5EF4-FFF2-40B4-BE49-F238E27FC236}">
                  <a16:creationId xmlns:a16="http://schemas.microsoft.com/office/drawing/2014/main" id="{09AF8ACD-DA95-4B34-A6C4-9538D38A7F7A}"/>
                </a:ext>
              </a:extLst>
            </p:cNvPr>
            <p:cNvSpPr/>
            <p:nvPr/>
          </p:nvSpPr>
          <p:spPr>
            <a:xfrm rot="2700000" flipH="1" flipV="1">
              <a:off x="2975812" y="2736845"/>
              <a:ext cx="1941592" cy="1941591"/>
            </a:xfrm>
            <a:prstGeom prst="arc">
              <a:avLst>
                <a:gd name="adj1" fmla="val 13645212"/>
                <a:gd name="adj2" fmla="val 2561877"/>
              </a:avLst>
            </a:prstGeom>
            <a:ln w="12700">
              <a:solidFill>
                <a:schemeClr val="accent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0" name="Arc 29">
              <a:extLst>
                <a:ext uri="{FF2B5EF4-FFF2-40B4-BE49-F238E27FC236}">
                  <a16:creationId xmlns:a16="http://schemas.microsoft.com/office/drawing/2014/main" id="{5D0E79F1-1290-41CF-B627-1481EBE9F171}"/>
                </a:ext>
              </a:extLst>
            </p:cNvPr>
            <p:cNvSpPr/>
            <p:nvPr/>
          </p:nvSpPr>
          <p:spPr>
            <a:xfrm rot="18900000" flipV="1">
              <a:off x="4208838" y="2736845"/>
              <a:ext cx="1941592" cy="1941591"/>
            </a:xfrm>
            <a:prstGeom prst="arc">
              <a:avLst>
                <a:gd name="adj1" fmla="val 13645212"/>
                <a:gd name="adj2" fmla="val 2561877"/>
              </a:avLst>
            </a:prstGeom>
            <a:ln w="12700"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41F1A64-9187-46A6-8265-B543F69036AB}"/>
              </a:ext>
            </a:extLst>
          </p:cNvPr>
          <p:cNvGrpSpPr/>
          <p:nvPr/>
        </p:nvGrpSpPr>
        <p:grpSpPr>
          <a:xfrm>
            <a:off x="919198" y="3458701"/>
            <a:ext cx="2066660" cy="889929"/>
            <a:chOff x="575693" y="4105536"/>
            <a:chExt cx="1625933" cy="88992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37543E6-B64B-425A-BD8C-267A261BF5D2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Searching is via ID ,inserted at registration, only. Just as simple as that.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82E7875-2469-4A27-8B32-A2269DBA7D35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2616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Search for a member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BF1B523-3A2B-436A-8CD4-ED73770A07B9}"/>
              </a:ext>
            </a:extLst>
          </p:cNvPr>
          <p:cNvGrpSpPr/>
          <p:nvPr/>
        </p:nvGrpSpPr>
        <p:grpSpPr>
          <a:xfrm>
            <a:off x="1582568" y="1929449"/>
            <a:ext cx="2066660" cy="889929"/>
            <a:chOff x="575693" y="4105536"/>
            <a:chExt cx="1625933" cy="88992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3FE72C2-CA0F-44AA-AC90-CF4EB3B7151F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By including Member’s name and it’s ID you are done with insertion.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3226FB3-3BFD-4CE0-8A31-8332E96D33EF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2616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Insert member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D30A7B4-A8A4-4082-BFE6-9E0C753D8DB7}"/>
              </a:ext>
            </a:extLst>
          </p:cNvPr>
          <p:cNvGrpSpPr/>
          <p:nvPr/>
        </p:nvGrpSpPr>
        <p:grpSpPr>
          <a:xfrm>
            <a:off x="1582568" y="5040704"/>
            <a:ext cx="2066660" cy="1228484"/>
            <a:chOff x="575693" y="4105536"/>
            <a:chExt cx="1625933" cy="1228484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E64ADB7-43AA-4422-AC4B-1F7A8A95EEF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By being a member you can borrow up to 5 books, and each book you borrow is connected to your member card.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968EFC0-CD08-4BDB-9884-590A6F6DA42E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2616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Borrow Books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7C4836B-84AC-4593-8CDB-1F98E4225728}"/>
              </a:ext>
            </a:extLst>
          </p:cNvPr>
          <p:cNvGrpSpPr/>
          <p:nvPr/>
        </p:nvGrpSpPr>
        <p:grpSpPr>
          <a:xfrm>
            <a:off x="9205458" y="3458701"/>
            <a:ext cx="2160622" cy="889929"/>
            <a:chOff x="575693" y="4105536"/>
            <a:chExt cx="1625933" cy="88992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B0BEFFA-188F-42D1-A532-09A21C174609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Type the ISBN for the book you want to delete from library and confirm the operation.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0E1945B-CCFE-4E4A-805B-4A0C713A1504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2616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Delete a book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2F157C0-27DD-476F-A6B2-9CC2D61560BA}"/>
              </a:ext>
            </a:extLst>
          </p:cNvPr>
          <p:cNvGrpSpPr/>
          <p:nvPr/>
        </p:nvGrpSpPr>
        <p:grpSpPr>
          <a:xfrm>
            <a:off x="8530824" y="1929452"/>
            <a:ext cx="2160622" cy="1059206"/>
            <a:chOff x="575693" y="4105536"/>
            <a:chExt cx="1625933" cy="105920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DF63462-97C2-4F85-9223-E7D5FA9DCD9B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By using Name of the book, its ISBN and number of copies available,  you can insert a new book into your library.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89891E7-47CE-4F09-A749-1A130CEB96D5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2616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Insert books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411A78C-CF18-4C35-8248-8EBD4E3E0AF8}"/>
              </a:ext>
            </a:extLst>
          </p:cNvPr>
          <p:cNvGrpSpPr/>
          <p:nvPr/>
        </p:nvGrpSpPr>
        <p:grpSpPr>
          <a:xfrm>
            <a:off x="8530824" y="5040704"/>
            <a:ext cx="2160622" cy="1228484"/>
            <a:chOff x="575693" y="4105536"/>
            <a:chExt cx="1625933" cy="122848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6DC07FA-AF42-4C68-8AE2-7EA5511C4A2B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As for ISBN was included with each book at insertion operation, you can easily search for whatever book you desire by just typing its ISBN.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BCB9EA0-535A-42FF-AF13-AB851D520975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2616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Search for </a:t>
              </a:r>
              <a:r>
                <a:rPr lang="en-US" altLang="ko-KR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 book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4" name="Rectangle 7">
            <a:extLst>
              <a:ext uri="{FF2B5EF4-FFF2-40B4-BE49-F238E27FC236}">
                <a16:creationId xmlns:a16="http://schemas.microsoft.com/office/drawing/2014/main" id="{767E3305-8CF7-438B-A806-08044F64DEC1}"/>
              </a:ext>
            </a:extLst>
          </p:cNvPr>
          <p:cNvSpPr/>
          <p:nvPr/>
        </p:nvSpPr>
        <p:spPr>
          <a:xfrm>
            <a:off x="3239013" y="3845878"/>
            <a:ext cx="294681" cy="29468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5" name="Rounded Rectangle 10">
            <a:extLst>
              <a:ext uri="{FF2B5EF4-FFF2-40B4-BE49-F238E27FC236}">
                <a16:creationId xmlns:a16="http://schemas.microsoft.com/office/drawing/2014/main" id="{7A7A425A-1897-4B29-A1BD-8F53CAA6C9E3}"/>
              </a:ext>
            </a:extLst>
          </p:cNvPr>
          <p:cNvSpPr/>
          <p:nvPr/>
        </p:nvSpPr>
        <p:spPr>
          <a:xfrm>
            <a:off x="3924647" y="2340433"/>
            <a:ext cx="232568" cy="307777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112C1C09-83B8-4067-A348-646D3BD40842}"/>
              </a:ext>
            </a:extLst>
          </p:cNvPr>
          <p:cNvSpPr/>
          <p:nvPr/>
        </p:nvSpPr>
        <p:spPr>
          <a:xfrm>
            <a:off x="3909525" y="5393891"/>
            <a:ext cx="301473" cy="282206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610" y="3702643"/>
            <a:ext cx="659705" cy="6597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694" y="3165293"/>
            <a:ext cx="1734404" cy="1734404"/>
          </a:xfrm>
          <a:prstGeom prst="rect">
            <a:avLst/>
          </a:prstGeom>
        </p:spPr>
      </p:pic>
      <p:sp>
        <p:nvSpPr>
          <p:cNvPr id="65" name="Rectangle 16">
            <a:extLst>
              <a:ext uri="{FF2B5EF4-FFF2-40B4-BE49-F238E27FC236}">
                <a16:creationId xmlns:a16="http://schemas.microsoft.com/office/drawing/2014/main" id="{C7893999-003B-4CC1-801D-FE885B1B67E9}"/>
              </a:ext>
            </a:extLst>
          </p:cNvPr>
          <p:cNvSpPr/>
          <p:nvPr/>
        </p:nvSpPr>
        <p:spPr>
          <a:xfrm rot="2700000">
            <a:off x="8014950" y="5332639"/>
            <a:ext cx="243329" cy="43624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7" name="Rectangle 16">
            <a:extLst>
              <a:ext uri="{FF2B5EF4-FFF2-40B4-BE49-F238E27FC236}">
                <a16:creationId xmlns:a16="http://schemas.microsoft.com/office/drawing/2014/main" id="{C7893999-003B-4CC1-801D-FE885B1B67E9}"/>
              </a:ext>
            </a:extLst>
          </p:cNvPr>
          <p:cNvSpPr/>
          <p:nvPr/>
        </p:nvSpPr>
        <p:spPr>
          <a:xfrm rot="2700000">
            <a:off x="8029353" y="2272292"/>
            <a:ext cx="243329" cy="43624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8" name="Oval 75">
            <a:extLst>
              <a:ext uri="{FF2B5EF4-FFF2-40B4-BE49-F238E27FC236}">
                <a16:creationId xmlns:a16="http://schemas.microsoft.com/office/drawing/2014/main" id="{9DE323AB-C7FB-4E18-91A5-0219BED5B9EB}"/>
              </a:ext>
            </a:extLst>
          </p:cNvPr>
          <p:cNvSpPr/>
          <p:nvPr/>
        </p:nvSpPr>
        <p:spPr>
          <a:xfrm rot="20661407" flipH="1">
            <a:off x="5296917" y="5282862"/>
            <a:ext cx="714164" cy="714166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75">
            <a:extLst>
              <a:ext uri="{FF2B5EF4-FFF2-40B4-BE49-F238E27FC236}">
                <a16:creationId xmlns:a16="http://schemas.microsoft.com/office/drawing/2014/main" id="{AC0DD2B4-BC2E-45BB-B590-F863D9CCACF6}"/>
              </a:ext>
            </a:extLst>
          </p:cNvPr>
          <p:cNvSpPr/>
          <p:nvPr/>
        </p:nvSpPr>
        <p:spPr>
          <a:xfrm rot="18900000" flipH="1">
            <a:off x="5364352" y="5358750"/>
            <a:ext cx="572917" cy="5729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2" name="Rectangle 9">
            <a:extLst>
              <a:ext uri="{FF2B5EF4-FFF2-40B4-BE49-F238E27FC236}">
                <a16:creationId xmlns:a16="http://schemas.microsoft.com/office/drawing/2014/main" id="{112C1C09-83B8-4067-A348-646D3BD40842}"/>
              </a:ext>
            </a:extLst>
          </p:cNvPr>
          <p:cNvSpPr/>
          <p:nvPr/>
        </p:nvSpPr>
        <p:spPr>
          <a:xfrm>
            <a:off x="5497455" y="5487058"/>
            <a:ext cx="301473" cy="282206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2D30A7B4-A8A4-4082-BFE6-9E0C753D8DB7}"/>
              </a:ext>
            </a:extLst>
          </p:cNvPr>
          <p:cNvGrpSpPr/>
          <p:nvPr/>
        </p:nvGrpSpPr>
        <p:grpSpPr>
          <a:xfrm>
            <a:off x="5201467" y="5690219"/>
            <a:ext cx="2066660" cy="1059206"/>
            <a:chOff x="575693" y="4105536"/>
            <a:chExt cx="1625933" cy="1059206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E64ADB7-43AA-4422-AC4B-1F7A8A95EEF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Return books from member card by a special feature in books added at insertion operation by default.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968EFC0-CD08-4BDB-9884-590A6F6DA42E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2616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Return Books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76" name="Straight Connector 95">
            <a:extLst>
              <a:ext uri="{FF2B5EF4-FFF2-40B4-BE49-F238E27FC236}">
                <a16:creationId xmlns:a16="http://schemas.microsoft.com/office/drawing/2014/main" id="{D05AA43D-AEA3-49A0-BCCA-6C85B8FCEE33}"/>
              </a:ext>
            </a:extLst>
          </p:cNvPr>
          <p:cNvCxnSpPr>
            <a:cxnSpLocks/>
            <a:stCxn id="68" idx="0"/>
            <a:endCxn id="29" idx="0"/>
          </p:cNvCxnSpPr>
          <p:nvPr/>
        </p:nvCxnSpPr>
        <p:spPr>
          <a:xfrm flipH="1" flipV="1">
            <a:off x="5429613" y="4978194"/>
            <a:ext cx="128100" cy="317895"/>
          </a:xfrm>
          <a:prstGeom prst="line">
            <a:avLst/>
          </a:prstGeom>
          <a:ln w="1270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Oval 75">
            <a:extLst>
              <a:ext uri="{FF2B5EF4-FFF2-40B4-BE49-F238E27FC236}">
                <a16:creationId xmlns:a16="http://schemas.microsoft.com/office/drawing/2014/main" id="{92A9DB42-D57C-4242-A739-11C2D5A99228}"/>
              </a:ext>
            </a:extLst>
          </p:cNvPr>
          <p:cNvSpPr/>
          <p:nvPr/>
        </p:nvSpPr>
        <p:spPr>
          <a:xfrm rot="1124536" flipH="1">
            <a:off x="5282431" y="1737531"/>
            <a:ext cx="714166" cy="714166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75">
            <a:extLst>
              <a:ext uri="{FF2B5EF4-FFF2-40B4-BE49-F238E27FC236}">
                <a16:creationId xmlns:a16="http://schemas.microsoft.com/office/drawing/2014/main" id="{0844C867-F8B7-4BA2-BE2E-41035577359C}"/>
              </a:ext>
            </a:extLst>
          </p:cNvPr>
          <p:cNvSpPr/>
          <p:nvPr/>
        </p:nvSpPr>
        <p:spPr>
          <a:xfrm rot="2700000" flipH="1">
            <a:off x="5351681" y="1809667"/>
            <a:ext cx="572917" cy="5729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79" name="Straight Connector 95">
            <a:extLst>
              <a:ext uri="{FF2B5EF4-FFF2-40B4-BE49-F238E27FC236}">
                <a16:creationId xmlns:a16="http://schemas.microsoft.com/office/drawing/2014/main" id="{D05AA43D-AEA3-49A0-BCCA-6C85B8FCEE33}"/>
              </a:ext>
            </a:extLst>
          </p:cNvPr>
          <p:cNvCxnSpPr>
            <a:cxnSpLocks/>
            <a:endCxn id="77" idx="4"/>
          </p:cNvCxnSpPr>
          <p:nvPr/>
        </p:nvCxnSpPr>
        <p:spPr>
          <a:xfrm flipV="1">
            <a:off x="5412560" y="2432762"/>
            <a:ext cx="112219" cy="621919"/>
          </a:xfrm>
          <a:prstGeom prst="line">
            <a:avLst/>
          </a:prstGeom>
          <a:ln w="1270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Group 80">
            <a:extLst>
              <a:ext uri="{FF2B5EF4-FFF2-40B4-BE49-F238E27FC236}">
                <a16:creationId xmlns:a16="http://schemas.microsoft.com/office/drawing/2014/main" id="{17C4836B-84AC-4593-8CDB-1F98E4225728}"/>
              </a:ext>
            </a:extLst>
          </p:cNvPr>
          <p:cNvGrpSpPr/>
          <p:nvPr/>
        </p:nvGrpSpPr>
        <p:grpSpPr>
          <a:xfrm>
            <a:off x="3682072" y="1138522"/>
            <a:ext cx="2160622" cy="889929"/>
            <a:chOff x="575693" y="4105536"/>
            <a:chExt cx="1625933" cy="889929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EB0BEFFA-188F-42D1-A532-09A21C174609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Deleting a member for bad behavior is available in the system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10E1945B-CCFE-4E4A-805B-4A0C713A1504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2616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Ban a member from library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85" name="Picture 8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29613" y="1877532"/>
            <a:ext cx="419308" cy="419308"/>
          </a:xfrm>
          <a:prstGeom prst="rect">
            <a:avLst/>
          </a:prstGeom>
        </p:spPr>
      </p:pic>
      <p:pic>
        <p:nvPicPr>
          <p:cNvPr id="87" name="Picture 8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9871" y="3822807"/>
            <a:ext cx="353568" cy="3535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129880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E2E2FFDF-080E-4832-B591-8859C8496CBC}"/>
              </a:ext>
            </a:extLst>
          </p:cNvPr>
          <p:cNvSpPr txBox="1"/>
          <p:nvPr/>
        </p:nvSpPr>
        <p:spPr>
          <a:xfrm flipH="1">
            <a:off x="407552" y="2551213"/>
            <a:ext cx="3283552" cy="28931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3500" dirty="0" smtClean="0">
                <a:cs typeface="Arial" pitchFamily="34" charset="0"/>
              </a:rPr>
              <a:t>LCD</a:t>
            </a:r>
            <a:endParaRPr lang="en-US" altLang="ko-KR" sz="3500" dirty="0">
              <a:cs typeface="Arial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98B04E-8E1A-4651-9D8B-8AA66726C3E8}"/>
              </a:ext>
            </a:extLst>
          </p:cNvPr>
          <p:cNvSpPr/>
          <p:nvPr/>
        </p:nvSpPr>
        <p:spPr>
          <a:xfrm>
            <a:off x="0" y="5920690"/>
            <a:ext cx="12192000" cy="93731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6D7448-7BE4-4822-8466-E5005F7070E0}"/>
              </a:ext>
            </a:extLst>
          </p:cNvPr>
          <p:cNvSpPr txBox="1"/>
          <p:nvPr/>
        </p:nvSpPr>
        <p:spPr>
          <a:xfrm>
            <a:off x="354990" y="6055058"/>
            <a:ext cx="3336114" cy="61555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34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COMPONENTS</a:t>
            </a:r>
            <a:endParaRPr lang="en-US" altLang="ko-KR" sz="34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341" y="1086159"/>
            <a:ext cx="3219417" cy="32194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698" y="18983"/>
            <a:ext cx="1986704" cy="19222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698" y="3506249"/>
            <a:ext cx="2355018" cy="235501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98035DE-4937-482A-A5FC-ED51961BD151}"/>
              </a:ext>
            </a:extLst>
          </p:cNvPr>
          <p:cNvSpPr txBox="1"/>
          <p:nvPr/>
        </p:nvSpPr>
        <p:spPr>
          <a:xfrm flipH="1">
            <a:off x="354990" y="868509"/>
            <a:ext cx="3283552" cy="28931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3500" dirty="0" smtClean="0">
                <a:cs typeface="Arial" pitchFamily="34" charset="0"/>
              </a:rPr>
              <a:t>KEYPAD</a:t>
            </a:r>
            <a:r>
              <a:rPr lang="en-US" altLang="ko-KR" sz="2500" dirty="0" smtClean="0">
                <a:cs typeface="Arial" pitchFamily="34" charset="0"/>
              </a:rPr>
              <a:t> </a:t>
            </a:r>
            <a:endParaRPr lang="en-US" altLang="ko-KR" sz="2500" dirty="0">
              <a:cs typeface="Arial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9A4A716-0F9E-4F8C-B12E-0245D0398B7C}"/>
              </a:ext>
            </a:extLst>
          </p:cNvPr>
          <p:cNvSpPr txBox="1"/>
          <p:nvPr/>
        </p:nvSpPr>
        <p:spPr>
          <a:xfrm flipH="1">
            <a:off x="407552" y="4683758"/>
            <a:ext cx="3283552" cy="28931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3500" dirty="0" smtClean="0">
                <a:cs typeface="Arial" pitchFamily="34" charset="0"/>
              </a:rPr>
              <a:t>USP- ISP</a:t>
            </a:r>
            <a:endParaRPr lang="en-US" altLang="ko-KR" sz="3500" dirty="0">
              <a:cs typeface="Arial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121" y="1028992"/>
            <a:ext cx="3333750" cy="333375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298035DE-4937-482A-A5FC-ED51961BD151}"/>
              </a:ext>
            </a:extLst>
          </p:cNvPr>
          <p:cNvSpPr txBox="1"/>
          <p:nvPr/>
        </p:nvSpPr>
        <p:spPr>
          <a:xfrm flipH="1">
            <a:off x="6739041" y="895290"/>
            <a:ext cx="4093961" cy="235748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3500" dirty="0" smtClean="0">
                <a:cs typeface="Arial" pitchFamily="34" charset="0"/>
              </a:rPr>
              <a:t>ATMEGA32- AVR</a:t>
            </a:r>
            <a:endParaRPr lang="en-US" altLang="ko-KR" sz="2500" dirty="0">
              <a:cs typeface="Arial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121" y="3740577"/>
            <a:ext cx="3095380" cy="188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52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0" y="2734041"/>
            <a:ext cx="12192000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cs typeface="Arial" pitchFamily="34" charset="0"/>
              </a:rPr>
              <a:t>Thank You</a:t>
            </a:r>
            <a:endParaRPr lang="ko-KR" altLang="en-US" sz="5867" dirty="0"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2F21A8-A2DC-448E-8003-AFE4C77CBA6F}"/>
              </a:ext>
            </a:extLst>
          </p:cNvPr>
          <p:cNvSpPr txBox="1"/>
          <p:nvPr/>
        </p:nvSpPr>
        <p:spPr>
          <a:xfrm>
            <a:off x="0" y="359605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cs typeface="Arial" pitchFamily="34" charset="0"/>
              </a:rPr>
              <a:t>Insert the Sub Title of Your Presentation</a:t>
            </a:r>
            <a:endParaRPr lang="ko-KR" altLang="en-US" sz="1867" dirty="0">
              <a:cs typeface="Arial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812EDF3-E168-49DC-A49E-27CF29EB42E0}"/>
              </a:ext>
            </a:extLst>
          </p:cNvPr>
          <p:cNvGrpSpPr/>
          <p:nvPr/>
        </p:nvGrpSpPr>
        <p:grpSpPr>
          <a:xfrm>
            <a:off x="3946357" y="5510463"/>
            <a:ext cx="4299285" cy="168443"/>
            <a:chOff x="4379494" y="697832"/>
            <a:chExt cx="2586787" cy="16844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F767531-894C-425E-9CA6-D4172F89F94B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9E3A134-D099-4FAD-9FBB-4D1F0922B3B4}"/>
                </a:ext>
              </a:extLst>
            </p:cNvPr>
            <p:cNvSpPr/>
            <p:nvPr/>
          </p:nvSpPr>
          <p:spPr>
            <a:xfrm>
              <a:off x="4896852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3967F72-C6EE-48D5-AD69-A4980E6C5C0A}"/>
                </a:ext>
              </a:extLst>
            </p:cNvPr>
            <p:cNvSpPr/>
            <p:nvPr/>
          </p:nvSpPr>
          <p:spPr>
            <a:xfrm>
              <a:off x="5414209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5D3D720-17FA-471D-BD9D-1C00F240131D}"/>
                </a:ext>
              </a:extLst>
            </p:cNvPr>
            <p:cNvSpPr/>
            <p:nvPr/>
          </p:nvSpPr>
          <p:spPr>
            <a:xfrm>
              <a:off x="5931566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74DE5C2-7679-49C0-9969-B89B2D99010B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B3EAAA-71B7-4F8C-87D8-5EE414375B92}"/>
              </a:ext>
            </a:extLst>
          </p:cNvPr>
          <p:cNvSpPr txBox="1"/>
          <p:nvPr/>
        </p:nvSpPr>
        <p:spPr>
          <a:xfrm>
            <a:off x="623384" y="483949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cs typeface="Arial" pitchFamily="34" charset="0"/>
              </a:rPr>
              <a:t>Infographic Style</a:t>
            </a:r>
            <a:endParaRPr lang="ko-KR" altLang="en-US" sz="5400" dirty="0"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FD0B1F-2E91-42FF-9F35-CE1A27E12F41}"/>
              </a:ext>
            </a:extLst>
          </p:cNvPr>
          <p:cNvSpPr txBox="1"/>
          <p:nvPr/>
        </p:nvSpPr>
        <p:spPr>
          <a:xfrm>
            <a:off x="617588" y="1363993"/>
            <a:ext cx="6163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cs typeface="Arial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5C65F4-0BC1-431C-8F5D-E94EDC504392}"/>
              </a:ext>
            </a:extLst>
          </p:cNvPr>
          <p:cNvSpPr/>
          <p:nvPr/>
        </p:nvSpPr>
        <p:spPr>
          <a:xfrm>
            <a:off x="1145883" y="2390852"/>
            <a:ext cx="430886" cy="430886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10E10D-1AAD-42B1-872C-E55118557DBA}"/>
              </a:ext>
            </a:extLst>
          </p:cNvPr>
          <p:cNvSpPr txBox="1"/>
          <p:nvPr/>
        </p:nvSpPr>
        <p:spPr>
          <a:xfrm>
            <a:off x="1621038" y="2375466"/>
            <a:ext cx="447496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Get a modern PowerPoint  Presentation that is beautifully designed. I believe that this Template will your Time.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5E4A8D-4F88-4C4F-8133-9BE97CED2EDB}"/>
              </a:ext>
            </a:extLst>
          </p:cNvPr>
          <p:cNvSpPr txBox="1"/>
          <p:nvPr/>
        </p:nvSpPr>
        <p:spPr>
          <a:xfrm>
            <a:off x="1261452" y="2498572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89EF14-63BF-4833-B86C-BF655C1C6D96}"/>
              </a:ext>
            </a:extLst>
          </p:cNvPr>
          <p:cNvSpPr/>
          <p:nvPr/>
        </p:nvSpPr>
        <p:spPr>
          <a:xfrm>
            <a:off x="1145883" y="3168744"/>
            <a:ext cx="430886" cy="430886"/>
          </a:xfrm>
          <a:prstGeom prst="ellipse">
            <a:avLst/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07EB8D-C2DD-49AD-9C1D-BCC8A65BB591}"/>
              </a:ext>
            </a:extLst>
          </p:cNvPr>
          <p:cNvSpPr txBox="1"/>
          <p:nvPr/>
        </p:nvSpPr>
        <p:spPr>
          <a:xfrm>
            <a:off x="1621038" y="3061024"/>
            <a:ext cx="402728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Get a modern PowerPoint  Presentation that is beautifully designed. I believe that this Template will your Time.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450CB6-40BB-4C44-BC98-748704DF1E5D}"/>
              </a:ext>
            </a:extLst>
          </p:cNvPr>
          <p:cNvSpPr txBox="1"/>
          <p:nvPr/>
        </p:nvSpPr>
        <p:spPr>
          <a:xfrm>
            <a:off x="1261452" y="3276464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37CBE34-A8EB-4A03-826F-BED437FD22F5}"/>
              </a:ext>
            </a:extLst>
          </p:cNvPr>
          <p:cNvSpPr/>
          <p:nvPr/>
        </p:nvSpPr>
        <p:spPr>
          <a:xfrm>
            <a:off x="1145883" y="3946636"/>
            <a:ext cx="430886" cy="430886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90CA4E-347C-48ED-9BB9-5699B0AA7BBD}"/>
              </a:ext>
            </a:extLst>
          </p:cNvPr>
          <p:cNvSpPr txBox="1"/>
          <p:nvPr/>
        </p:nvSpPr>
        <p:spPr>
          <a:xfrm>
            <a:off x="1621038" y="3838917"/>
            <a:ext cx="356056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Get a modern PowerPoint  Presentation that is beautifully designed. I believe that this Template will your Time.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11C389-3626-435D-8E6C-716F5CAB54B9}"/>
              </a:ext>
            </a:extLst>
          </p:cNvPr>
          <p:cNvSpPr txBox="1"/>
          <p:nvPr/>
        </p:nvSpPr>
        <p:spPr>
          <a:xfrm>
            <a:off x="1261452" y="4054356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F87B8E1-B391-4C8C-9BA6-4A4F70DF8D7C}"/>
              </a:ext>
            </a:extLst>
          </p:cNvPr>
          <p:cNvSpPr/>
          <p:nvPr/>
        </p:nvSpPr>
        <p:spPr>
          <a:xfrm>
            <a:off x="1145883" y="4724527"/>
            <a:ext cx="430886" cy="430886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2EDF35-D202-43B5-8F1B-4E9CBBD68A4D}"/>
              </a:ext>
            </a:extLst>
          </p:cNvPr>
          <p:cNvSpPr txBox="1"/>
          <p:nvPr/>
        </p:nvSpPr>
        <p:spPr>
          <a:xfrm>
            <a:off x="1621038" y="4616807"/>
            <a:ext cx="322718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Get a modern PowerPoint  Presentation that is beautifully designed. I believe that this Template will your Time.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B324BF-B98E-4CDD-AD79-F4653D748F28}"/>
              </a:ext>
            </a:extLst>
          </p:cNvPr>
          <p:cNvSpPr txBox="1"/>
          <p:nvPr/>
        </p:nvSpPr>
        <p:spPr>
          <a:xfrm>
            <a:off x="1261452" y="4832248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79A4A3-E408-43B6-9DD1-6377B9DE1126}"/>
              </a:ext>
            </a:extLst>
          </p:cNvPr>
          <p:cNvSpPr txBox="1"/>
          <p:nvPr/>
        </p:nvSpPr>
        <p:spPr>
          <a:xfrm>
            <a:off x="1873177" y="5969692"/>
            <a:ext cx="3523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NO.1 Presentation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6007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415" y="6030814"/>
            <a:ext cx="6747436" cy="648072"/>
          </a:xfrm>
        </p:spPr>
        <p:txBody>
          <a:bodyPr/>
          <a:lstStyle/>
          <a:p>
            <a:r>
              <a:rPr lang="en-US" altLang="ko-KR" sz="4400" dirty="0">
                <a:solidFill>
                  <a:schemeClr val="bg1"/>
                </a:solidFill>
              </a:rPr>
              <a:t>Portfolio Presentation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795692" y="1108745"/>
            <a:ext cx="1955742" cy="1137790"/>
            <a:chOff x="803640" y="3362835"/>
            <a:chExt cx="2059657" cy="1137790"/>
          </a:xfrm>
        </p:grpSpPr>
        <p:sp>
          <p:nvSpPr>
            <p:cNvPr id="14" name="TextBox 13"/>
            <p:cNvSpPr txBox="1"/>
            <p:nvPr/>
          </p:nvSpPr>
          <p:spPr>
            <a:xfrm>
              <a:off x="803640" y="3669628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         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Text 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725025" y="1108745"/>
            <a:ext cx="1955742" cy="1137790"/>
            <a:chOff x="803640" y="3362835"/>
            <a:chExt cx="2059657" cy="1137790"/>
          </a:xfrm>
        </p:grpSpPr>
        <p:sp>
          <p:nvSpPr>
            <p:cNvPr id="17" name="TextBox 16"/>
            <p:cNvSpPr txBox="1"/>
            <p:nvPr/>
          </p:nvSpPr>
          <p:spPr>
            <a:xfrm>
              <a:off x="803640" y="3669628"/>
              <a:ext cx="2059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         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Text 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3" name="Rectangle 22"/>
          <p:cNvSpPr/>
          <p:nvPr/>
        </p:nvSpPr>
        <p:spPr>
          <a:xfrm>
            <a:off x="0" y="2708920"/>
            <a:ext cx="5159896" cy="3168352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Group 24"/>
          <p:cNvGrpSpPr/>
          <p:nvPr/>
        </p:nvGrpSpPr>
        <p:grpSpPr>
          <a:xfrm>
            <a:off x="1226340" y="4050760"/>
            <a:ext cx="2650066" cy="1322456"/>
            <a:chOff x="803640" y="3362835"/>
            <a:chExt cx="2059657" cy="1322456"/>
          </a:xfrm>
        </p:grpSpPr>
        <p:sp>
          <p:nvSpPr>
            <p:cNvPr id="26" name="TextBox 25"/>
            <p:cNvSpPr txBox="1"/>
            <p:nvPr/>
          </p:nvSpPr>
          <p:spPr>
            <a:xfrm>
              <a:off x="803640" y="3669628"/>
              <a:ext cx="205965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Get a modern PowerPoint  Presentation that is beautifully designed .     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0" name="Donut 39">
            <a:extLst>
              <a:ext uri="{FF2B5EF4-FFF2-40B4-BE49-F238E27FC236}">
                <a16:creationId xmlns:a16="http://schemas.microsoft.com/office/drawing/2014/main" id="{3F65C2DD-CF27-437F-A282-3DB79F235A17}"/>
              </a:ext>
            </a:extLst>
          </p:cNvPr>
          <p:cNvSpPr/>
          <p:nvPr/>
        </p:nvSpPr>
        <p:spPr>
          <a:xfrm>
            <a:off x="2314138" y="3275023"/>
            <a:ext cx="543362" cy="54336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Rounded Rectangle 27">
            <a:extLst>
              <a:ext uri="{FF2B5EF4-FFF2-40B4-BE49-F238E27FC236}">
                <a16:creationId xmlns:a16="http://schemas.microsoft.com/office/drawing/2014/main" id="{5684308E-15C7-4828-B8B5-9B92D6DB5686}"/>
              </a:ext>
            </a:extLst>
          </p:cNvPr>
          <p:cNvSpPr/>
          <p:nvPr/>
        </p:nvSpPr>
        <p:spPr>
          <a:xfrm>
            <a:off x="4561042" y="646360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Rounded Rectangle 7">
            <a:extLst>
              <a:ext uri="{FF2B5EF4-FFF2-40B4-BE49-F238E27FC236}">
                <a16:creationId xmlns:a16="http://schemas.microsoft.com/office/drawing/2014/main" id="{A050116B-4713-4BF8-B7E4-A575D1BF926B}"/>
              </a:ext>
            </a:extLst>
          </p:cNvPr>
          <p:cNvSpPr/>
          <p:nvPr/>
        </p:nvSpPr>
        <p:spPr>
          <a:xfrm>
            <a:off x="10486828" y="567486"/>
            <a:ext cx="432135" cy="37292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228DA46-4375-49C0-B18E-C42F243192BC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4923B49-8DE6-4712-BDB2-2CADA7DA3D9A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52F5F31-F1AD-4676-B01F-B4BAFDE39383}"/>
              </a:ext>
            </a:extLst>
          </p:cNvPr>
          <p:cNvSpPr>
            <a:spLocks noGrp="1"/>
          </p:cNvSpPr>
          <p:nvPr>
            <p:ph type="pic" idx="17"/>
          </p:nvPr>
        </p:nvSpPr>
        <p:spPr/>
      </p:sp>
    </p:spTree>
    <p:extLst>
      <p:ext uri="{BB962C8B-B14F-4D97-AF65-F5344CB8AC3E}">
        <p14:creationId xmlns:p14="http://schemas.microsoft.com/office/powerpoint/2010/main" val="3613364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8B7DAA8-C522-4817-A9D4-2986C18C0E19}"/>
              </a:ext>
            </a:extLst>
          </p:cNvPr>
          <p:cNvSpPr/>
          <p:nvPr/>
        </p:nvSpPr>
        <p:spPr>
          <a:xfrm>
            <a:off x="7367987" y="0"/>
            <a:ext cx="4204531" cy="6858000"/>
          </a:xfrm>
          <a:prstGeom prst="rect">
            <a:avLst/>
          </a:prstGeom>
          <a:gradFill flip="none" rotWithShape="1">
            <a:gsLst>
              <a:gs pos="66000">
                <a:schemeClr val="accent3"/>
              </a:gs>
              <a:gs pos="33000">
                <a:schemeClr val="accent2"/>
              </a:gs>
              <a:gs pos="0">
                <a:schemeClr val="accent1"/>
              </a:gs>
              <a:gs pos="96000">
                <a:schemeClr val="accent4"/>
              </a:gs>
            </a:gsLst>
            <a:lin ang="5400000" scaled="1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70808F-ED09-4018-857F-DD2221323293}"/>
              </a:ext>
            </a:extLst>
          </p:cNvPr>
          <p:cNvSpPr txBox="1"/>
          <p:nvPr/>
        </p:nvSpPr>
        <p:spPr>
          <a:xfrm>
            <a:off x="8446493" y="1874728"/>
            <a:ext cx="233229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Easy to change colors, photos and Text.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4B6033B-3611-4495-9E3C-23CEF0A0F522}"/>
              </a:ext>
            </a:extLst>
          </p:cNvPr>
          <p:cNvSpPr/>
          <p:nvPr/>
        </p:nvSpPr>
        <p:spPr>
          <a:xfrm>
            <a:off x="7819882" y="1295199"/>
            <a:ext cx="626611" cy="579529"/>
          </a:xfrm>
          <a:custGeom>
            <a:avLst/>
            <a:gdLst/>
            <a:ahLst/>
            <a:cxnLst/>
            <a:rect l="l" t="t" r="r" b="b"/>
            <a:pathLst>
              <a:path w="152069" h="140643">
                <a:moveTo>
                  <a:pt x="139177" y="0"/>
                </a:moveTo>
                <a:lnTo>
                  <a:pt x="152069" y="20510"/>
                </a:lnTo>
                <a:cubicBezTo>
                  <a:pt x="141326" y="25003"/>
                  <a:pt x="133415" y="31693"/>
                  <a:pt x="128336" y="40581"/>
                </a:cubicBezTo>
                <a:cubicBezTo>
                  <a:pt x="123257" y="49469"/>
                  <a:pt x="120425" y="62410"/>
                  <a:pt x="119839" y="79404"/>
                </a:cubicBezTo>
                <a:lnTo>
                  <a:pt x="147381" y="79404"/>
                </a:lnTo>
                <a:lnTo>
                  <a:pt x="147381" y="140643"/>
                </a:lnTo>
                <a:lnTo>
                  <a:pt x="90831" y="140643"/>
                </a:lnTo>
                <a:lnTo>
                  <a:pt x="90831" y="92297"/>
                </a:lnTo>
                <a:cubicBezTo>
                  <a:pt x="90831" y="66122"/>
                  <a:pt x="93957" y="47174"/>
                  <a:pt x="100207" y="35454"/>
                </a:cubicBezTo>
                <a:cubicBezTo>
                  <a:pt x="108412" y="19827"/>
                  <a:pt x="121401" y="8009"/>
                  <a:pt x="139177" y="0"/>
                </a:cubicBezTo>
                <a:close/>
                <a:moveTo>
                  <a:pt x="48345" y="0"/>
                </a:moveTo>
                <a:lnTo>
                  <a:pt x="61238" y="20510"/>
                </a:lnTo>
                <a:cubicBezTo>
                  <a:pt x="50494" y="25003"/>
                  <a:pt x="42583" y="31693"/>
                  <a:pt x="37504" y="40581"/>
                </a:cubicBezTo>
                <a:cubicBezTo>
                  <a:pt x="32425" y="49469"/>
                  <a:pt x="29593" y="62410"/>
                  <a:pt x="29007" y="79404"/>
                </a:cubicBezTo>
                <a:lnTo>
                  <a:pt x="56550" y="79404"/>
                </a:lnTo>
                <a:lnTo>
                  <a:pt x="56550" y="140643"/>
                </a:lnTo>
                <a:lnTo>
                  <a:pt x="0" y="140643"/>
                </a:lnTo>
                <a:lnTo>
                  <a:pt x="0" y="92297"/>
                </a:lnTo>
                <a:cubicBezTo>
                  <a:pt x="0" y="66122"/>
                  <a:pt x="3125" y="47174"/>
                  <a:pt x="9376" y="35454"/>
                </a:cubicBezTo>
                <a:cubicBezTo>
                  <a:pt x="17580" y="19827"/>
                  <a:pt x="30570" y="8009"/>
                  <a:pt x="4834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6A7901F-9551-4745-9450-08B881D050AB}"/>
              </a:ext>
            </a:extLst>
          </p:cNvPr>
          <p:cNvSpPr/>
          <p:nvPr/>
        </p:nvSpPr>
        <p:spPr>
          <a:xfrm rot="10800000">
            <a:off x="10553112" y="4983271"/>
            <a:ext cx="626611" cy="579529"/>
          </a:xfrm>
          <a:custGeom>
            <a:avLst/>
            <a:gdLst/>
            <a:ahLst/>
            <a:cxnLst/>
            <a:rect l="l" t="t" r="r" b="b"/>
            <a:pathLst>
              <a:path w="152069" h="140643">
                <a:moveTo>
                  <a:pt x="139177" y="0"/>
                </a:moveTo>
                <a:lnTo>
                  <a:pt x="152069" y="20510"/>
                </a:lnTo>
                <a:cubicBezTo>
                  <a:pt x="141326" y="25003"/>
                  <a:pt x="133415" y="31693"/>
                  <a:pt x="128336" y="40581"/>
                </a:cubicBezTo>
                <a:cubicBezTo>
                  <a:pt x="123257" y="49469"/>
                  <a:pt x="120425" y="62410"/>
                  <a:pt x="119839" y="79404"/>
                </a:cubicBezTo>
                <a:lnTo>
                  <a:pt x="147381" y="79404"/>
                </a:lnTo>
                <a:lnTo>
                  <a:pt x="147381" y="140643"/>
                </a:lnTo>
                <a:lnTo>
                  <a:pt x="90831" y="140643"/>
                </a:lnTo>
                <a:lnTo>
                  <a:pt x="90831" y="92297"/>
                </a:lnTo>
                <a:cubicBezTo>
                  <a:pt x="90831" y="66122"/>
                  <a:pt x="93957" y="47174"/>
                  <a:pt x="100207" y="35454"/>
                </a:cubicBezTo>
                <a:cubicBezTo>
                  <a:pt x="108412" y="19827"/>
                  <a:pt x="121401" y="8009"/>
                  <a:pt x="139177" y="0"/>
                </a:cubicBezTo>
                <a:close/>
                <a:moveTo>
                  <a:pt x="48345" y="0"/>
                </a:moveTo>
                <a:lnTo>
                  <a:pt x="61238" y="20510"/>
                </a:lnTo>
                <a:cubicBezTo>
                  <a:pt x="50494" y="25003"/>
                  <a:pt x="42583" y="31693"/>
                  <a:pt x="37504" y="40581"/>
                </a:cubicBezTo>
                <a:cubicBezTo>
                  <a:pt x="32425" y="49469"/>
                  <a:pt x="29593" y="62410"/>
                  <a:pt x="29007" y="79404"/>
                </a:cubicBezTo>
                <a:lnTo>
                  <a:pt x="56550" y="79404"/>
                </a:lnTo>
                <a:lnTo>
                  <a:pt x="56550" y="140643"/>
                </a:lnTo>
                <a:lnTo>
                  <a:pt x="0" y="140643"/>
                </a:lnTo>
                <a:lnTo>
                  <a:pt x="0" y="92297"/>
                </a:lnTo>
                <a:cubicBezTo>
                  <a:pt x="0" y="66122"/>
                  <a:pt x="3125" y="47174"/>
                  <a:pt x="9376" y="35454"/>
                </a:cubicBezTo>
                <a:cubicBezTo>
                  <a:pt x="17580" y="19827"/>
                  <a:pt x="30570" y="8009"/>
                  <a:pt x="4834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DD3655-5F13-4900-A037-40CD0C89784D}"/>
              </a:ext>
            </a:extLst>
          </p:cNvPr>
          <p:cNvSpPr txBox="1"/>
          <p:nvPr/>
        </p:nvSpPr>
        <p:spPr>
          <a:xfrm>
            <a:off x="617588" y="483949"/>
            <a:ext cx="612648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Column</a:t>
            </a:r>
            <a:r>
              <a:rPr lang="en-US" altLang="ko-KR" sz="5400" dirty="0">
                <a:latin typeface="+mj-lt"/>
                <a:cs typeface="Arial" pitchFamily="34" charset="0"/>
              </a:rPr>
              <a:t> </a:t>
            </a:r>
            <a:r>
              <a:rPr lang="en-US" altLang="ko-KR" sz="5400" dirty="0">
                <a:solidFill>
                  <a:schemeClr val="bg1">
                    <a:lumMod val="50000"/>
                  </a:schemeClr>
                </a:solidFill>
                <a:latin typeface="+mj-lt"/>
                <a:cs typeface="Arial" pitchFamily="34" charset="0"/>
              </a:rPr>
              <a:t>Infographic</a:t>
            </a:r>
            <a:endParaRPr lang="ko-KR" altLang="en-US" sz="5400" dirty="0">
              <a:solidFill>
                <a:schemeClr val="bg1">
                  <a:lumMod val="5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7CAF52-7C2F-476A-ADB8-93CDCF89B444}"/>
              </a:ext>
            </a:extLst>
          </p:cNvPr>
          <p:cNvSpPr txBox="1"/>
          <p:nvPr/>
        </p:nvSpPr>
        <p:spPr>
          <a:xfrm>
            <a:off x="617588" y="1363993"/>
            <a:ext cx="6126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C0031F-7E96-4A06-871C-1F966FA46E27}"/>
              </a:ext>
            </a:extLst>
          </p:cNvPr>
          <p:cNvSpPr txBox="1"/>
          <p:nvPr/>
        </p:nvSpPr>
        <p:spPr>
          <a:xfrm>
            <a:off x="617588" y="1967609"/>
            <a:ext cx="612648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Easy to change colors, photos and Text. 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Easy to change colors, photos and Text. 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Easy to change colors, photos and Text. You can simply impress your audience and add a unique zing and appeal to your Presentations.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Time, Money and Reputation. Easy to change colors, photos and Text. You can simply impress your audience and add a unique zing and appeal to your Presentations.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02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Leader for Succ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2C650"/>
      </a:accent1>
      <a:accent2>
        <a:srgbClr val="5CBE7A"/>
      </a:accent2>
      <a:accent3>
        <a:srgbClr val="2CB8AE"/>
      </a:accent3>
      <a:accent4>
        <a:srgbClr val="24A8C2"/>
      </a:accent4>
      <a:accent5>
        <a:srgbClr val="249ED2"/>
      </a:accent5>
      <a:accent6>
        <a:srgbClr val="3F3F3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Leader for Succ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2C650"/>
      </a:accent1>
      <a:accent2>
        <a:srgbClr val="5CBE7A"/>
      </a:accent2>
      <a:accent3>
        <a:srgbClr val="2CB8AE"/>
      </a:accent3>
      <a:accent4>
        <a:srgbClr val="24A8C2"/>
      </a:accent4>
      <a:accent5>
        <a:srgbClr val="249ED2"/>
      </a:accent5>
      <a:accent6>
        <a:srgbClr val="3F3F3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Leader for Succ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2C650"/>
      </a:accent1>
      <a:accent2>
        <a:srgbClr val="5CBE7A"/>
      </a:accent2>
      <a:accent3>
        <a:srgbClr val="2CB8AE"/>
      </a:accent3>
      <a:accent4>
        <a:srgbClr val="24A8C2"/>
      </a:accent4>
      <a:accent5>
        <a:srgbClr val="249ED2"/>
      </a:accent5>
      <a:accent6>
        <a:srgbClr val="3F3F3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6108</TotalTime>
  <Words>1025</Words>
  <Application>Microsoft Office PowerPoint</Application>
  <PresentationFormat>Widescreen</PresentationFormat>
  <Paragraphs>83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Arial Unicode MS</vt:lpstr>
      <vt:lpstr>Calibri</vt:lpstr>
      <vt:lpstr>FZShuTi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Portfolio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mohamed mahmoud</cp:lastModifiedBy>
  <cp:revision>130</cp:revision>
  <dcterms:created xsi:type="dcterms:W3CDTF">2018-04-24T17:14:44Z</dcterms:created>
  <dcterms:modified xsi:type="dcterms:W3CDTF">2019-09-18T21:27:17Z</dcterms:modified>
</cp:coreProperties>
</file>

<file path=docProps/thumbnail.jpeg>
</file>